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159CC-BA13-3F83-670D-31F7EA456713}" v="2" dt="2020-05-05T17:09:21.268"/>
    <p1510:client id="{489D8E55-150F-40BF-9738-CEDA361513D0}" v="107" dt="2020-05-04T21:31:17.370"/>
    <p1510:client id="{657F9CB6-F9FD-E4E7-DC3E-CB46A5EE53AB}" v="15" dt="2020-05-01T00:14:59.003"/>
    <p1510:client id="{9BD56BBF-7F1A-F756-F0D0-3C27B883B730}" v="253" dt="2020-05-04T23:56:57.268"/>
    <p1510:client id="{D5EC8374-4BB0-837E-DFB6-7FD3C4BBE59C}" v="43" dt="2020-05-05T19:02:57.959"/>
    <p1510:client id="{FEC46EB4-6E03-CA86-3B0D-DAD9139BAA8A}" v="186" dt="2020-05-05T17:05:52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C41B0A-7A64-4B14-A068-9A9FF8DD6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283" y="214315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t-BR" sz="8000">
                <a:solidFill>
                  <a:schemeClr val="bg1"/>
                </a:solidFill>
                <a:latin typeface="Source Sans Pro Black"/>
                <a:ea typeface="Source Sans Pro Black"/>
                <a:cs typeface="Calibri Light"/>
              </a:rPr>
              <a:t>TÍTULO DA AULA</a:t>
            </a:r>
            <a:br>
              <a:rPr lang="pt-BR" sz="8000">
                <a:solidFill>
                  <a:schemeClr val="bg1"/>
                </a:solidFill>
                <a:latin typeface="Source Sans Pro Black"/>
                <a:ea typeface="Source Sans Pro Black"/>
                <a:cs typeface="Calibri Light"/>
              </a:rPr>
            </a:br>
            <a:r>
              <a:rPr lang="pt-BR" sz="4500">
                <a:solidFill>
                  <a:schemeClr val="bg1"/>
                </a:solidFill>
                <a:latin typeface="Source Sans Pro Black"/>
                <a:ea typeface="Source Sans Pro Black"/>
              </a:rPr>
              <a:t>Subtítulo</a:t>
            </a:r>
            <a:endParaRPr lang="pt-BR" sz="4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3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E0C4D42-3EA4-4A71-B872-5DF0D40DF711}"/>
              </a:ext>
            </a:extLst>
          </p:cNvPr>
          <p:cNvSpPr txBox="1"/>
          <p:nvPr/>
        </p:nvSpPr>
        <p:spPr>
          <a:xfrm>
            <a:off x="641230" y="598098"/>
            <a:ext cx="78184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>
                <a:solidFill>
                  <a:srgbClr val="002060"/>
                </a:solidFill>
                <a:latin typeface="Source Sans Pro SemiBold"/>
                <a:ea typeface="Source Sans Pro SemiBold"/>
              </a:rPr>
              <a:t>Título, tópico ou assunto da aula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0F01EA9-F503-41B4-ACA1-95BB9FD66677}"/>
              </a:ext>
            </a:extLst>
          </p:cNvPr>
          <p:cNvSpPr txBox="1"/>
          <p:nvPr/>
        </p:nvSpPr>
        <p:spPr>
          <a:xfrm>
            <a:off x="741872" y="1892060"/>
            <a:ext cx="10521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>
                <a:latin typeface="Arial"/>
                <a:cs typeface="Arial"/>
              </a:rPr>
              <a:t>Adicionar texto</a:t>
            </a:r>
          </a:p>
        </p:txBody>
      </p:sp>
    </p:spTree>
    <p:extLst>
      <p:ext uri="{BB962C8B-B14F-4D97-AF65-F5344CB8AC3E}">
        <p14:creationId xmlns:p14="http://schemas.microsoft.com/office/powerpoint/2010/main" val="228659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Uma imagem contendo gráfico, texto, desenho, placar&#10;&#10;Descrição gerada com muito alta confiança">
            <a:extLst>
              <a:ext uri="{FF2B5EF4-FFF2-40B4-BE49-F238E27FC236}">
                <a16:creationId xmlns:a16="http://schemas.microsoft.com/office/drawing/2014/main" xmlns="" id="{8461B524-FE1E-443D-A312-93687F83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40" y="2311033"/>
            <a:ext cx="1664899" cy="22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9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Source Sans Pro Black</vt:lpstr>
      <vt:lpstr>Source Sans Pro SemiBold</vt:lpstr>
      <vt:lpstr>Tema do Office</vt:lpstr>
      <vt:lpstr>TÍTULO DA AULA Subtítulo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91189</dc:creator>
  <cp:lastModifiedBy>91189</cp:lastModifiedBy>
  <cp:revision>4</cp:revision>
  <dcterms:created xsi:type="dcterms:W3CDTF">2020-04-30T20:50:30Z</dcterms:created>
  <dcterms:modified xsi:type="dcterms:W3CDTF">2020-05-07T19:12:34Z</dcterms:modified>
</cp:coreProperties>
</file>