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026A12-E15D-C5C3-2DAA-21A0B89D8813}" v="66" dt="2020-05-05T19:17:57.5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48" d="100"/>
          <a:sy n="48" d="100"/>
        </p:scale>
        <p:origin x="6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09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48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5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74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57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069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60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28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78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20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66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0CD210AF-E61F-4A2D-8FA5-8E8DCD014E01}"/>
              </a:ext>
            </a:extLst>
          </p:cNvPr>
          <p:cNvSpPr>
            <a:spLocks noGrp="1"/>
          </p:cNvSpPr>
          <p:nvPr/>
        </p:nvSpPr>
        <p:spPr>
          <a:xfrm>
            <a:off x="776377" y="1855609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8000" dirty="0">
                <a:solidFill>
                  <a:schemeClr val="bg1"/>
                </a:solidFill>
                <a:latin typeface="Abadi"/>
                <a:ea typeface="Source Sans Pro Black"/>
                <a:cs typeface="Calibri Light"/>
              </a:rPr>
              <a:t>TÍTULO DA AULA</a:t>
            </a:r>
            <a:r>
              <a:rPr lang="pt-BR" sz="8000" dirty="0">
                <a:latin typeface="Abadi"/>
                <a:ea typeface="Source Sans Pro Black"/>
                <a:cs typeface="Calibri Light"/>
              </a:rPr>
              <a:t/>
            </a:r>
            <a:br>
              <a:rPr lang="pt-BR" sz="8000" dirty="0">
                <a:latin typeface="Abadi"/>
                <a:ea typeface="Source Sans Pro Black"/>
                <a:cs typeface="Calibri Light"/>
              </a:rPr>
            </a:br>
            <a:r>
              <a:rPr lang="pt-BR" sz="4500" dirty="0">
                <a:solidFill>
                  <a:schemeClr val="bg1"/>
                </a:solidFill>
                <a:latin typeface="Abadi"/>
                <a:ea typeface="Source Sans Pro Black"/>
              </a:rPr>
              <a:t>Subtítulo</a:t>
            </a:r>
            <a:endParaRPr lang="pt-BR" sz="4500" dirty="0">
              <a:solidFill>
                <a:schemeClr val="bg1"/>
              </a:solidFill>
              <a:latin typeface="Abadi"/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56144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10F6721-9CF4-4B2D-A773-A410A8215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>
                <a:solidFill>
                  <a:srgbClr val="002060"/>
                </a:solidFill>
                <a:latin typeface="Abadi"/>
                <a:ea typeface="Source Sans Pro SemiBold"/>
                <a:cs typeface="Calibri Light"/>
              </a:rPr>
              <a:t>Título, tópico ou assunto da aula</a:t>
            </a:r>
            <a:endParaRPr lang="pt-BR" sz="4000">
              <a:latin typeface="Abadi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378DA49-6C91-4C47-BE78-913F3B681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>
                <a:ea typeface="+mn-lt"/>
                <a:cs typeface="+mn-lt"/>
              </a:rPr>
              <a:t>Adicionar texto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8851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4" descr="Uma imagem contendo desenho&#10;&#10;Descrição gerada com muito alta confiança">
            <a:extLst>
              <a:ext uri="{FF2B5EF4-FFF2-40B4-BE49-F238E27FC236}">
                <a16:creationId xmlns:a16="http://schemas.microsoft.com/office/drawing/2014/main" xmlns="" id="{09E06635-43B8-4815-A330-21214962FC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7325" y="2305050"/>
            <a:ext cx="165735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546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0</TotalTime>
  <Words>12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10" baseType="lpstr">
      <vt:lpstr>Abadi</vt:lpstr>
      <vt:lpstr>Arial</vt:lpstr>
      <vt:lpstr>Calibri</vt:lpstr>
      <vt:lpstr>Calibri Light</vt:lpstr>
      <vt:lpstr>Source Sans Pro Black</vt:lpstr>
      <vt:lpstr>Source Sans Pro SemiBold</vt:lpstr>
      <vt:lpstr>Office Theme</vt:lpstr>
      <vt:lpstr>Apresentação do PowerPoint</vt:lpstr>
      <vt:lpstr>Título, tópico ou assunto da aula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91189</dc:creator>
  <cp:lastModifiedBy>91189</cp:lastModifiedBy>
  <cp:revision>53</cp:revision>
  <dcterms:created xsi:type="dcterms:W3CDTF">2020-05-05T18:39:25Z</dcterms:created>
  <dcterms:modified xsi:type="dcterms:W3CDTF">2020-05-07T19:13:03Z</dcterms:modified>
</cp:coreProperties>
</file>