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2789BC-5787-02B8-C8DE-663ED53234CD}" v="6" dt="2020-05-06T20:19:40.285"/>
    <p1510:client id="{D89EDFB6-423E-923F-BE13-8AB4A4997192}" v="4" dt="2020-05-06T19:51:44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47" d="100"/>
          <a:sy n="47" d="100"/>
        </p:scale>
        <p:origin x="7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Unifor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Unifor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Unifor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Unifor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Unifor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Unifor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Unifor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Unifor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Unifor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Unifor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Unifor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07.05.2020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Unifor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C41B0A-7A64-4B14-A068-9A9FF8DD6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283" y="2143156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pt-BR" sz="8000">
                <a:solidFill>
                  <a:schemeClr val="bg1"/>
                </a:solidFill>
                <a:latin typeface="Source Sans Pro Black"/>
                <a:ea typeface="Source Sans Pro Black"/>
                <a:cs typeface="Calibri Light"/>
              </a:rPr>
              <a:t>TÍTULO DA AULA</a:t>
            </a:r>
            <a:br>
              <a:rPr lang="pt-BR" sz="8000">
                <a:solidFill>
                  <a:schemeClr val="bg1"/>
                </a:solidFill>
                <a:latin typeface="Source Sans Pro Black"/>
                <a:ea typeface="Source Sans Pro Black"/>
                <a:cs typeface="Calibri Light"/>
              </a:rPr>
            </a:br>
            <a:r>
              <a:rPr lang="pt-BR" sz="4500">
                <a:solidFill>
                  <a:schemeClr val="bg1"/>
                </a:solidFill>
                <a:latin typeface="Source Sans Pro Black"/>
                <a:ea typeface="Source Sans Pro Black"/>
              </a:rPr>
              <a:t>Subtítulo</a:t>
            </a:r>
            <a:endParaRPr lang="pt-BR" sz="4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10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Uma imagem contendo placar, desenho&#10;&#10;Descrição gerada com muito alta confiança">
            <a:extLst>
              <a:ext uri="{FF2B5EF4-FFF2-40B4-BE49-F238E27FC236}">
                <a16:creationId xmlns:a16="http://schemas.microsoft.com/office/drawing/2014/main" xmlns="" id="{FA583929-A79B-4162-8DCD-B0F8C8E6A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300288"/>
            <a:ext cx="16764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320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Source Sans Pro Black</vt:lpstr>
      <vt:lpstr>Tema do Office</vt:lpstr>
      <vt:lpstr>Tema do Office</vt:lpstr>
      <vt:lpstr>TÍTULO DA AULA Subtítulo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91189</dc:creator>
  <cp:lastModifiedBy>91189</cp:lastModifiedBy>
  <cp:revision>10</cp:revision>
  <dcterms:created xsi:type="dcterms:W3CDTF">2020-05-06T19:51:13Z</dcterms:created>
  <dcterms:modified xsi:type="dcterms:W3CDTF">2020-05-07T19:13:31Z</dcterms:modified>
</cp:coreProperties>
</file>