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F833C-5CD6-1DED-A2FA-021670D9009E}" v="6" dt="2020-05-06T20:20:44.322"/>
    <p1510:client id="{BB8E8F3B-3EE4-FDA5-4002-B1EA498DD577}" v="4" dt="2020-05-06T19:53:51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4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77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6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01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4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8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83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CD210AF-E61F-4A2D-8FA5-8E8DCD014E01}"/>
              </a:ext>
            </a:extLst>
          </p:cNvPr>
          <p:cNvSpPr>
            <a:spLocks noGrp="1"/>
          </p:cNvSpPr>
          <p:nvPr/>
        </p:nvSpPr>
        <p:spPr>
          <a:xfrm>
            <a:off x="776377" y="185560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0" dirty="0">
                <a:solidFill>
                  <a:schemeClr val="bg1"/>
                </a:solidFill>
                <a:latin typeface="Abadi"/>
                <a:ea typeface="Source Sans Pro Black"/>
                <a:cs typeface="Calibri Light"/>
              </a:rPr>
              <a:t>TÍTULO DA AULA</a:t>
            </a:r>
            <a:r>
              <a:rPr lang="pt-BR" sz="8000" dirty="0">
                <a:latin typeface="Abadi"/>
                <a:ea typeface="Source Sans Pro Black"/>
                <a:cs typeface="Calibri Light"/>
              </a:rPr>
              <a:t/>
            </a:r>
            <a:br>
              <a:rPr lang="pt-BR" sz="8000" dirty="0">
                <a:latin typeface="Abadi"/>
                <a:ea typeface="Source Sans Pro Black"/>
                <a:cs typeface="Calibri Light"/>
              </a:rPr>
            </a:br>
            <a:r>
              <a:rPr lang="pt-BR" sz="4500" dirty="0">
                <a:solidFill>
                  <a:schemeClr val="bg1"/>
                </a:solidFill>
                <a:latin typeface="Abadi"/>
                <a:ea typeface="Source Sans Pro Black"/>
              </a:rPr>
              <a:t>Subtítulo</a:t>
            </a:r>
            <a:endParaRPr lang="pt-BR" sz="4500" dirty="0">
              <a:solidFill>
                <a:schemeClr val="bg1"/>
              </a:solidFill>
              <a:latin typeface="Abadi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667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Uma imagem contendo placar, desenho&#10;&#10;Descrição gerada com muito alta confiança">
            <a:extLst>
              <a:ext uri="{FF2B5EF4-FFF2-40B4-BE49-F238E27FC236}">
                <a16:creationId xmlns:a16="http://schemas.microsoft.com/office/drawing/2014/main" xmlns="" id="{E2DF4973-069A-425F-8012-A7BE3E3E1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300288"/>
            <a:ext cx="16764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91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Source Sans Pro Black</vt:lpstr>
      <vt:lpstr>Tema do Office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91189</dc:creator>
  <cp:lastModifiedBy>91189</cp:lastModifiedBy>
  <cp:revision>12</cp:revision>
  <dcterms:created xsi:type="dcterms:W3CDTF">2020-05-06T19:52:29Z</dcterms:created>
  <dcterms:modified xsi:type="dcterms:W3CDTF">2020-05-07T19:13:54Z</dcterms:modified>
</cp:coreProperties>
</file>