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3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3248AD-8915-4AD2-8D2F-EFC91B90E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177F3F4-7B19-4253-9222-410651A41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E331D0D-5986-4527-AD45-5F0429BA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631974E-68E3-4713-8959-7341B794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710B04A-CD81-41BE-AEF0-496E5E6D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0751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0F1D21-C986-42BB-9C98-7502826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ECBBED8-9266-43FB-8EDA-4A0FC13F5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629996D-B842-45A8-A513-9B7650F3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E8A5645-9CAC-445D-A680-02D2D274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6C7A585-C29B-460B-B11F-B5EF3F6C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6291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7B89FA7-9B4F-41DF-B154-0FB148B59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A1664F5-EE5C-4F91-B3FF-BB51B3135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B574CAB-A8CB-4560-8114-948DB26A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041F584-C2FC-4693-B8D8-01EE0A5C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5863473-55C2-4F31-A1F1-8CBF6D46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723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1C1305-F23F-4701-B33C-B4DBC84D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9A6531D-FFD7-4A47-B85D-A9E9FD580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2699865-34AB-439B-8A27-C79C8E66B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0792522-6A12-4715-92AF-E5CF2D4B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2BCB4C0-9253-440F-B91E-20768F99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984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01F9D9-22BE-442E-A90E-16FFC940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FE4FC91-B338-4DA6-B09A-D4A37297D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89B2052-B5FF-4AAE-9CCE-4FE70FF7E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C910A82-6377-4048-8D5B-47B86985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C7B48EC-6BF4-4AE5-A229-9FEA8423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730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8611CD-19F0-4962-8C58-341A341DA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F5A973-41DB-4F0C-B5F3-B9C8DAFDF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C053DD1-8EA4-42F0-A871-8982A9572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D0BBFD4-30A3-4CB6-AC93-12B61D6D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6A36F51-268B-4674-90AA-91FEF329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A40A070-BA00-4720-A54E-05718FFB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26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BC9DA6-4FE5-442F-A53E-97A118F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EB0791A-6AA9-4A15-9D10-24E6E0E20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6805B24-EE0B-4C8A-B049-AC8F1FE75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3E978BB-BD36-437B-8BFE-6D42B7C38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C452298A-2E80-4A13-800D-E7B763A12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D3D3A827-962A-4C0E-9AD7-63E1B257B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7BEB21AE-9E49-42DA-87D2-A308B356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7E4A8CB4-FE1C-45BA-8445-B98FD80D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16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C695B6-B7DB-4905-84AD-1AA1D4FD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507F600-7298-401C-A41C-6D2950BA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9863C677-D6DF-48BE-8B4F-7F23B1E6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AB1FA68-F9FE-4CD1-B9A1-34A6D5CE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28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F99144F5-384F-479B-A0E2-51ACE2BD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6710C5E7-6456-49B9-8D96-FACF855C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57CBFCFD-ED95-4D73-AE81-7AA34043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332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A2019B-E3DA-40C3-BB12-86B4EEB4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177A05F-9048-4743-8D46-68ECB43EA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28EB7973-EC3F-4917-9013-9FAFA4F1C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543A631-2DDC-403E-8ECE-6F4F0F27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8521B2D-3F12-48A4-8E95-25B6DF1F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EFFBBFB-22B9-4E31-91EB-91735267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895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88DC68-ECEB-464B-BF5A-064797B3B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087879E0-C0EC-4445-BD0F-7071DF97E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0E6B9C6-6925-4948-A661-5166B4CB0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98A282F-7305-40D2-808A-7101C3C0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353D775-4646-4AE0-BBFD-40FBCAB5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CE8014A-C34D-468A-9F21-59565140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6668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B4E9C1F6-42F2-4C44-B0B7-E644C20A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E1AB8E7-8821-4948-8393-522C0A4DD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AA7EFE6-2471-4D2D-BAB8-7552EECF6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85EF-CD1A-4091-AF6D-952BE95D7750}" type="datetimeFigureOut">
              <a:rPr lang="pt-BR" smtClean="0"/>
              <a:pPr/>
              <a:t>13/05/2024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2A7E07E-1B46-4CD2-A6E9-381011713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5B9A8B0-66D2-44E8-893F-B2053F721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15A64-0208-457E-83F7-E41183444B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6884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3640" y="1773238"/>
            <a:ext cx="5314950" cy="2410142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pt-BR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Apresentação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6263640" y="4183380"/>
            <a:ext cx="5314950" cy="89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da Apresentação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xmlns="" id="{45388EFB-A11E-4F6E-A2A4-30B501F565F3}"/>
              </a:ext>
            </a:extLst>
          </p:cNvPr>
          <p:cNvSpPr txBox="1">
            <a:spLocks/>
          </p:cNvSpPr>
          <p:nvPr/>
        </p:nvSpPr>
        <p:spPr>
          <a:xfrm>
            <a:off x="6263640" y="5833110"/>
            <a:ext cx="5314950" cy="293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Autoria e data</a:t>
            </a:r>
          </a:p>
        </p:txBody>
      </p:sp>
    </p:spTree>
    <p:extLst>
      <p:ext uri="{BB962C8B-B14F-4D97-AF65-F5344CB8AC3E}">
        <p14:creationId xmlns:p14="http://schemas.microsoft.com/office/powerpoint/2010/main" xmlns="" val="239546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51EF5B8-4693-4CBD-A655-DB52C5036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6858000"/>
          </a:xfrm>
        </p:spPr>
      </p:sp>
    </p:spTree>
    <p:extLst>
      <p:ext uri="{BB962C8B-B14F-4D97-AF65-F5344CB8AC3E}">
        <p14:creationId xmlns:p14="http://schemas.microsoft.com/office/powerpoint/2010/main" xmlns="" val="13730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Apresentação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306910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Relato de experiência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331536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1680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361623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97266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7992EBB-D9E0-4908-9F54-7521BD591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165" y="447358"/>
            <a:ext cx="11075670" cy="787082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5B457B87-2C7E-41AC-9A08-46D7193F4221}"/>
              </a:ext>
            </a:extLst>
          </p:cNvPr>
          <p:cNvSpPr txBox="1">
            <a:spLocks/>
          </p:cNvSpPr>
          <p:nvPr/>
        </p:nvSpPr>
        <p:spPr>
          <a:xfrm>
            <a:off x="558165" y="1234440"/>
            <a:ext cx="11075670" cy="49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do slide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F675BB06-2FAA-4D9F-93E2-0FEDFFDEF8B6}"/>
              </a:ext>
            </a:extLst>
          </p:cNvPr>
          <p:cNvSpPr txBox="1">
            <a:spLocks/>
          </p:cNvSpPr>
          <p:nvPr/>
        </p:nvSpPr>
        <p:spPr>
          <a:xfrm>
            <a:off x="558165" y="2223450"/>
            <a:ext cx="11075670" cy="3095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com marcadores do slide</a:t>
            </a:r>
          </a:p>
        </p:txBody>
      </p:sp>
    </p:spTree>
    <p:extLst>
      <p:ext uri="{BB962C8B-B14F-4D97-AF65-F5344CB8AC3E}">
        <p14:creationId xmlns:p14="http://schemas.microsoft.com/office/powerpoint/2010/main" xmlns="" val="3199189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</Words>
  <Application>Microsoft Office PowerPoint</Application>
  <PresentationFormat>Personalizar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LAZARO L ABREU</dc:creator>
  <cp:lastModifiedBy>730543730</cp:lastModifiedBy>
  <cp:revision>4</cp:revision>
  <dcterms:created xsi:type="dcterms:W3CDTF">2024-05-08T18:55:27Z</dcterms:created>
  <dcterms:modified xsi:type="dcterms:W3CDTF">2024-05-13T20:25:23Z</dcterms:modified>
</cp:coreProperties>
</file>