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399288" cy="43200638"/>
  <p:notesSz cx="6858000" cy="9144000"/>
  <p:embeddedFontLst>
    <p:embeddedFont>
      <p:font typeface="Roboto" panose="020000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606">
          <p15:clr>
            <a:srgbClr val="A4A3A4"/>
          </p15:clr>
        </p15:guide>
        <p15:guide id="2" pos="10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8" d="100"/>
          <a:sy n="38" d="100"/>
        </p:scale>
        <p:origin x="-62" y="24"/>
      </p:cViewPr>
      <p:guideLst>
        <p:guide orient="horz" pos="13606"/>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47"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401155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315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3" name="Imagem 2">
            <a:extLst>
              <a:ext uri="{FF2B5EF4-FFF2-40B4-BE49-F238E27FC236}">
                <a16:creationId xmlns:a16="http://schemas.microsoft.com/office/drawing/2014/main" id="{277A2450-651C-8849-E5A4-924EB6AED130}"/>
              </a:ext>
            </a:extLst>
          </p:cNvPr>
          <p:cNvPicPr>
            <a:picLocks noChangeAspect="1"/>
          </p:cNvPicPr>
          <p:nvPr userDrawn="1"/>
        </p:nvPicPr>
        <p:blipFill>
          <a:blip r:embed="rId2"/>
          <a:stretch>
            <a:fillRect/>
          </a:stretch>
        </p:blipFill>
        <p:spPr>
          <a:xfrm>
            <a:off x="27860264" y="0"/>
            <a:ext cx="2963762" cy="34677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1104449" y="9290289"/>
            <a:ext cx="30191100" cy="16491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61900"/>
              <a:buChar char="●"/>
              <a:defRPr sz="61900"/>
            </a:lvl1pPr>
            <a:lvl2pPr lvl="1" algn="ctr">
              <a:spcBef>
                <a:spcPts val="0"/>
              </a:spcBef>
              <a:spcAft>
                <a:spcPts val="0"/>
              </a:spcAft>
              <a:buSzPts val="61900"/>
              <a:buChar char="○"/>
              <a:defRPr sz="61900"/>
            </a:lvl2pPr>
            <a:lvl3pPr lvl="2" algn="ctr">
              <a:spcBef>
                <a:spcPts val="0"/>
              </a:spcBef>
              <a:spcAft>
                <a:spcPts val="0"/>
              </a:spcAft>
              <a:buSzPts val="61900"/>
              <a:buChar char="■"/>
              <a:defRPr sz="61900"/>
            </a:lvl3pPr>
            <a:lvl4pPr lvl="3" algn="ctr">
              <a:spcBef>
                <a:spcPts val="0"/>
              </a:spcBef>
              <a:spcAft>
                <a:spcPts val="0"/>
              </a:spcAft>
              <a:buSzPts val="61900"/>
              <a:buChar char="●"/>
              <a:defRPr sz="61900"/>
            </a:lvl4pPr>
            <a:lvl5pPr lvl="4" algn="ctr">
              <a:spcBef>
                <a:spcPts val="0"/>
              </a:spcBef>
              <a:spcAft>
                <a:spcPts val="0"/>
              </a:spcAft>
              <a:buSzPts val="61900"/>
              <a:buChar char="○"/>
              <a:defRPr sz="61900"/>
            </a:lvl5pPr>
            <a:lvl6pPr lvl="5" algn="ctr">
              <a:spcBef>
                <a:spcPts val="0"/>
              </a:spcBef>
              <a:spcAft>
                <a:spcPts val="0"/>
              </a:spcAft>
              <a:buSzPts val="61900"/>
              <a:buChar char="■"/>
              <a:defRPr sz="61900"/>
            </a:lvl6pPr>
            <a:lvl7pPr lvl="6" algn="ctr">
              <a:spcBef>
                <a:spcPts val="0"/>
              </a:spcBef>
              <a:spcAft>
                <a:spcPts val="0"/>
              </a:spcAft>
              <a:buSzPts val="61900"/>
              <a:buChar char="●"/>
              <a:defRPr sz="61900"/>
            </a:lvl7pPr>
            <a:lvl8pPr lvl="7" algn="ctr">
              <a:spcBef>
                <a:spcPts val="0"/>
              </a:spcBef>
              <a:spcAft>
                <a:spcPts val="0"/>
              </a:spcAft>
              <a:buSzPts val="61900"/>
              <a:buChar char="○"/>
              <a:defRPr sz="61900"/>
            </a:lvl8pPr>
            <a:lvl9pPr lvl="8" algn="ctr">
              <a:spcBef>
                <a:spcPts val="0"/>
              </a:spcBef>
              <a:spcAft>
                <a:spcPts val="0"/>
              </a:spcAft>
              <a:buSzPts val="61900"/>
              <a:buChar char="■"/>
              <a:defRPr sz="61900"/>
            </a:lvl9pPr>
          </a:lstStyle>
          <a:p>
            <a:r>
              <a:t>xx%</a:t>
            </a:r>
          </a:p>
        </p:txBody>
      </p:sp>
      <p:sp>
        <p:nvSpPr>
          <p:cNvPr id="43" name="Google Shape;43;p11"/>
          <p:cNvSpPr txBox="1">
            <a:spLocks noGrp="1"/>
          </p:cNvSpPr>
          <p:nvPr>
            <p:ph type="body" idx="1"/>
          </p:nvPr>
        </p:nvSpPr>
        <p:spPr>
          <a:xfrm>
            <a:off x="1104449" y="26475381"/>
            <a:ext cx="30191100" cy="109254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4" name="Google Shape;44;p11"/>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1104449" y="18064882"/>
            <a:ext cx="30191100" cy="7070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8600"/>
              <a:buChar char="●"/>
              <a:defRPr sz="18600"/>
            </a:lvl1pPr>
            <a:lvl2pPr lvl="1" algn="ctr">
              <a:spcBef>
                <a:spcPts val="0"/>
              </a:spcBef>
              <a:spcAft>
                <a:spcPts val="0"/>
              </a:spcAft>
              <a:buSzPts val="18600"/>
              <a:buChar char="○"/>
              <a:defRPr sz="18600"/>
            </a:lvl2pPr>
            <a:lvl3pPr lvl="2" algn="ctr">
              <a:spcBef>
                <a:spcPts val="0"/>
              </a:spcBef>
              <a:spcAft>
                <a:spcPts val="0"/>
              </a:spcAft>
              <a:buSzPts val="18600"/>
              <a:buChar char="■"/>
              <a:defRPr sz="18600"/>
            </a:lvl3pPr>
            <a:lvl4pPr lvl="3" algn="ctr">
              <a:spcBef>
                <a:spcPts val="0"/>
              </a:spcBef>
              <a:spcAft>
                <a:spcPts val="0"/>
              </a:spcAft>
              <a:buSzPts val="18600"/>
              <a:buChar char="●"/>
              <a:defRPr sz="18600"/>
            </a:lvl4pPr>
            <a:lvl5pPr lvl="4" algn="ctr">
              <a:spcBef>
                <a:spcPts val="0"/>
              </a:spcBef>
              <a:spcAft>
                <a:spcPts val="0"/>
              </a:spcAft>
              <a:buSzPts val="18600"/>
              <a:buChar char="○"/>
              <a:defRPr sz="18600"/>
            </a:lvl5pPr>
            <a:lvl6pPr lvl="5" algn="ctr">
              <a:spcBef>
                <a:spcPts val="0"/>
              </a:spcBef>
              <a:spcAft>
                <a:spcPts val="0"/>
              </a:spcAft>
              <a:buSzPts val="18600"/>
              <a:buChar char="■"/>
              <a:defRPr sz="18600"/>
            </a:lvl6pPr>
            <a:lvl7pPr lvl="6" algn="ctr">
              <a:spcBef>
                <a:spcPts val="0"/>
              </a:spcBef>
              <a:spcAft>
                <a:spcPts val="0"/>
              </a:spcAft>
              <a:buSzPts val="18600"/>
              <a:buChar char="●"/>
              <a:defRPr sz="18600"/>
            </a:lvl7pPr>
            <a:lvl8pPr lvl="7" algn="ctr">
              <a:spcBef>
                <a:spcPts val="0"/>
              </a:spcBef>
              <a:spcAft>
                <a:spcPts val="0"/>
              </a:spcAft>
              <a:buSzPts val="18600"/>
              <a:buChar char="○"/>
              <a:defRPr sz="18600"/>
            </a:lvl8pPr>
            <a:lvl9pPr lvl="8" algn="ctr">
              <a:spcBef>
                <a:spcPts val="0"/>
              </a:spcBef>
              <a:spcAft>
                <a:spcPts val="0"/>
              </a:spcAft>
              <a:buSzPts val="18600"/>
              <a:buChar char="■"/>
              <a:defRPr sz="18600"/>
            </a:lvl9pPr>
          </a:lstStyle>
          <a:p>
            <a:endParaRPr/>
          </a:p>
        </p:txBody>
      </p:sp>
      <p:sp>
        <p:nvSpPr>
          <p:cNvPr id="12" name="Google Shape;12;p3"/>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104450" y="8770000"/>
            <a:ext cx="29398800" cy="4810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5" name="Google Shape;15;p4"/>
          <p:cNvSpPr txBox="1">
            <a:spLocks noGrp="1"/>
          </p:cNvSpPr>
          <p:nvPr>
            <p:ph type="body" idx="1"/>
          </p:nvPr>
        </p:nvSpPr>
        <p:spPr>
          <a:xfrm>
            <a:off x="1104450" y="14773425"/>
            <a:ext cx="8727900" cy="23600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6" name="Google Shape;16;p4"/>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1104450" y="8770000"/>
            <a:ext cx="29398800" cy="4810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9" name="Google Shape;19;p5"/>
          <p:cNvSpPr txBox="1">
            <a:spLocks noGrp="1"/>
          </p:cNvSpPr>
          <p:nvPr>
            <p:ph type="body" idx="1"/>
          </p:nvPr>
        </p:nvSpPr>
        <p:spPr>
          <a:xfrm>
            <a:off x="1104449" y="9679580"/>
            <a:ext cx="14172900" cy="28694100"/>
          </a:xfrm>
          <a:prstGeom prst="rect">
            <a:avLst/>
          </a:prstGeom>
          <a:noFill/>
          <a:ln>
            <a:noFill/>
          </a:ln>
        </p:spPr>
        <p:txBody>
          <a:bodyPr spcFirstLastPara="1" wrap="square" lIns="91425" tIns="91425" rIns="91425" bIns="91425" anchor="ctr" anchorCtr="0">
            <a:noAutofit/>
          </a:bodyPr>
          <a:lstStyle>
            <a:lvl1pPr marL="457200" lvl="0" indent="-685800">
              <a:spcBef>
                <a:spcPts val="0"/>
              </a:spcBef>
              <a:spcAft>
                <a:spcPts val="0"/>
              </a:spcAft>
              <a:buSzPts val="7200"/>
              <a:buChar char="●"/>
              <a:defRPr sz="7200"/>
            </a:lvl1pPr>
            <a:lvl2pPr marL="914400" lvl="1" indent="-622300">
              <a:spcBef>
                <a:spcPts val="0"/>
              </a:spcBef>
              <a:spcAft>
                <a:spcPts val="0"/>
              </a:spcAft>
              <a:buSzPts val="6200"/>
              <a:buChar char="○"/>
              <a:defRPr sz="6200"/>
            </a:lvl2pPr>
            <a:lvl3pPr marL="1371600" lvl="2" indent="-622300">
              <a:spcBef>
                <a:spcPts val="0"/>
              </a:spcBef>
              <a:spcAft>
                <a:spcPts val="0"/>
              </a:spcAft>
              <a:buSzPts val="6200"/>
              <a:buChar char="■"/>
              <a:defRPr sz="6200"/>
            </a:lvl3pPr>
            <a:lvl4pPr marL="1828800" lvl="3" indent="-622300">
              <a:spcBef>
                <a:spcPts val="0"/>
              </a:spcBef>
              <a:spcAft>
                <a:spcPts val="0"/>
              </a:spcAft>
              <a:buSzPts val="6200"/>
              <a:buChar char="●"/>
              <a:defRPr sz="6200"/>
            </a:lvl4pPr>
            <a:lvl5pPr marL="2286000" lvl="4" indent="-622300">
              <a:spcBef>
                <a:spcPts val="0"/>
              </a:spcBef>
              <a:spcAft>
                <a:spcPts val="0"/>
              </a:spcAft>
              <a:buSzPts val="6200"/>
              <a:buChar char="○"/>
              <a:defRPr sz="6200"/>
            </a:lvl5pPr>
            <a:lvl6pPr marL="2743200" lvl="5" indent="-622300">
              <a:spcBef>
                <a:spcPts val="0"/>
              </a:spcBef>
              <a:spcAft>
                <a:spcPts val="0"/>
              </a:spcAft>
              <a:buSzPts val="6200"/>
              <a:buChar char="■"/>
              <a:defRPr sz="6200"/>
            </a:lvl6pPr>
            <a:lvl7pPr marL="3200400" lvl="6" indent="-622300">
              <a:spcBef>
                <a:spcPts val="0"/>
              </a:spcBef>
              <a:spcAft>
                <a:spcPts val="0"/>
              </a:spcAft>
              <a:buSzPts val="6200"/>
              <a:buChar char="●"/>
              <a:defRPr sz="6200"/>
            </a:lvl7pPr>
            <a:lvl8pPr marL="3657600" lvl="7" indent="-622300">
              <a:spcBef>
                <a:spcPts val="0"/>
              </a:spcBef>
              <a:spcAft>
                <a:spcPts val="0"/>
              </a:spcAft>
              <a:buSzPts val="6200"/>
              <a:buChar char="○"/>
              <a:defRPr sz="6200"/>
            </a:lvl8pPr>
            <a:lvl9pPr marL="4114800" lvl="8" indent="-622300">
              <a:spcBef>
                <a:spcPts val="0"/>
              </a:spcBef>
              <a:spcAft>
                <a:spcPts val="0"/>
              </a:spcAft>
              <a:buSzPts val="6200"/>
              <a:buChar char="■"/>
              <a:defRPr sz="6200"/>
            </a:lvl9pPr>
          </a:lstStyle>
          <a:p>
            <a:endParaRPr/>
          </a:p>
        </p:txBody>
      </p:sp>
      <p:sp>
        <p:nvSpPr>
          <p:cNvPr id="20" name="Google Shape;20;p5"/>
          <p:cNvSpPr txBox="1">
            <a:spLocks noGrp="1"/>
          </p:cNvSpPr>
          <p:nvPr>
            <p:ph type="body" idx="2"/>
          </p:nvPr>
        </p:nvSpPr>
        <p:spPr>
          <a:xfrm>
            <a:off x="17122677" y="9679580"/>
            <a:ext cx="14172900" cy="28694100"/>
          </a:xfrm>
          <a:prstGeom prst="rect">
            <a:avLst/>
          </a:prstGeom>
          <a:noFill/>
          <a:ln>
            <a:noFill/>
          </a:ln>
        </p:spPr>
        <p:txBody>
          <a:bodyPr spcFirstLastPara="1" wrap="square" lIns="91425" tIns="91425" rIns="91425" bIns="91425" anchor="ctr" anchorCtr="0">
            <a:noAutofit/>
          </a:bodyPr>
          <a:lstStyle>
            <a:lvl1pPr marL="457200" lvl="0" indent="-685800">
              <a:spcBef>
                <a:spcPts val="0"/>
              </a:spcBef>
              <a:spcAft>
                <a:spcPts val="0"/>
              </a:spcAft>
              <a:buSzPts val="7200"/>
              <a:buChar char="●"/>
              <a:defRPr sz="7200"/>
            </a:lvl1pPr>
            <a:lvl2pPr marL="914400" lvl="1" indent="-622300">
              <a:spcBef>
                <a:spcPts val="0"/>
              </a:spcBef>
              <a:spcAft>
                <a:spcPts val="0"/>
              </a:spcAft>
              <a:buSzPts val="6200"/>
              <a:buChar char="○"/>
              <a:defRPr sz="6200"/>
            </a:lvl2pPr>
            <a:lvl3pPr marL="1371600" lvl="2" indent="-622300">
              <a:spcBef>
                <a:spcPts val="0"/>
              </a:spcBef>
              <a:spcAft>
                <a:spcPts val="0"/>
              </a:spcAft>
              <a:buSzPts val="6200"/>
              <a:buChar char="■"/>
              <a:defRPr sz="6200"/>
            </a:lvl3pPr>
            <a:lvl4pPr marL="1828800" lvl="3" indent="-622300">
              <a:spcBef>
                <a:spcPts val="0"/>
              </a:spcBef>
              <a:spcAft>
                <a:spcPts val="0"/>
              </a:spcAft>
              <a:buSzPts val="6200"/>
              <a:buChar char="●"/>
              <a:defRPr sz="6200"/>
            </a:lvl4pPr>
            <a:lvl5pPr marL="2286000" lvl="4" indent="-622300">
              <a:spcBef>
                <a:spcPts val="0"/>
              </a:spcBef>
              <a:spcAft>
                <a:spcPts val="0"/>
              </a:spcAft>
              <a:buSzPts val="6200"/>
              <a:buChar char="○"/>
              <a:defRPr sz="6200"/>
            </a:lvl5pPr>
            <a:lvl6pPr marL="2743200" lvl="5" indent="-622300">
              <a:spcBef>
                <a:spcPts val="0"/>
              </a:spcBef>
              <a:spcAft>
                <a:spcPts val="0"/>
              </a:spcAft>
              <a:buSzPts val="6200"/>
              <a:buChar char="■"/>
              <a:defRPr sz="6200"/>
            </a:lvl6pPr>
            <a:lvl7pPr marL="3200400" lvl="6" indent="-622300">
              <a:spcBef>
                <a:spcPts val="0"/>
              </a:spcBef>
              <a:spcAft>
                <a:spcPts val="0"/>
              </a:spcAft>
              <a:buSzPts val="6200"/>
              <a:buChar char="●"/>
              <a:defRPr sz="6200"/>
            </a:lvl7pPr>
            <a:lvl8pPr marL="3657600" lvl="7" indent="-622300">
              <a:spcBef>
                <a:spcPts val="0"/>
              </a:spcBef>
              <a:spcAft>
                <a:spcPts val="0"/>
              </a:spcAft>
              <a:buSzPts val="6200"/>
              <a:buChar char="○"/>
              <a:defRPr sz="6200"/>
            </a:lvl8pPr>
            <a:lvl9pPr marL="4114800" lvl="8" indent="-622300">
              <a:spcBef>
                <a:spcPts val="0"/>
              </a:spcBef>
              <a:spcAft>
                <a:spcPts val="0"/>
              </a:spcAft>
              <a:buSzPts val="6200"/>
              <a:buChar char="■"/>
              <a:defRPr sz="6200"/>
            </a:lvl9pPr>
          </a:lstStyle>
          <a:p>
            <a:endParaRPr/>
          </a:p>
        </p:txBody>
      </p:sp>
      <p:sp>
        <p:nvSpPr>
          <p:cNvPr id="21" name="Google Shape;21;p5"/>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104450" y="8770000"/>
            <a:ext cx="29398800" cy="4810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4" name="Google Shape;24;p6"/>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104449" y="4666457"/>
            <a:ext cx="9949500" cy="6347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12400"/>
              <a:buChar char="●"/>
              <a:defRPr sz="12400"/>
            </a:lvl1pPr>
            <a:lvl2pPr lvl="1">
              <a:spcBef>
                <a:spcPts val="0"/>
              </a:spcBef>
              <a:spcAft>
                <a:spcPts val="0"/>
              </a:spcAft>
              <a:buSzPts val="12400"/>
              <a:buChar char="○"/>
              <a:defRPr sz="12400"/>
            </a:lvl2pPr>
            <a:lvl3pPr lvl="2">
              <a:spcBef>
                <a:spcPts val="0"/>
              </a:spcBef>
              <a:spcAft>
                <a:spcPts val="0"/>
              </a:spcAft>
              <a:buSzPts val="12400"/>
              <a:buChar char="■"/>
              <a:defRPr sz="12400"/>
            </a:lvl3pPr>
            <a:lvl4pPr lvl="3">
              <a:spcBef>
                <a:spcPts val="0"/>
              </a:spcBef>
              <a:spcAft>
                <a:spcPts val="0"/>
              </a:spcAft>
              <a:buSzPts val="12400"/>
              <a:buChar char="●"/>
              <a:defRPr sz="12400"/>
            </a:lvl4pPr>
            <a:lvl5pPr lvl="4">
              <a:spcBef>
                <a:spcPts val="0"/>
              </a:spcBef>
              <a:spcAft>
                <a:spcPts val="0"/>
              </a:spcAft>
              <a:buSzPts val="12400"/>
              <a:buChar char="○"/>
              <a:defRPr sz="12400"/>
            </a:lvl5pPr>
            <a:lvl6pPr lvl="5">
              <a:spcBef>
                <a:spcPts val="0"/>
              </a:spcBef>
              <a:spcAft>
                <a:spcPts val="0"/>
              </a:spcAft>
              <a:buSzPts val="12400"/>
              <a:buChar char="■"/>
              <a:defRPr sz="12400"/>
            </a:lvl6pPr>
            <a:lvl7pPr lvl="6">
              <a:spcBef>
                <a:spcPts val="0"/>
              </a:spcBef>
              <a:spcAft>
                <a:spcPts val="0"/>
              </a:spcAft>
              <a:buSzPts val="12400"/>
              <a:buChar char="●"/>
              <a:defRPr sz="12400"/>
            </a:lvl7pPr>
            <a:lvl8pPr lvl="7">
              <a:spcBef>
                <a:spcPts val="0"/>
              </a:spcBef>
              <a:spcAft>
                <a:spcPts val="0"/>
              </a:spcAft>
              <a:buSzPts val="12400"/>
              <a:buChar char="○"/>
              <a:defRPr sz="12400"/>
            </a:lvl8pPr>
            <a:lvl9pPr lvl="8">
              <a:spcBef>
                <a:spcPts val="0"/>
              </a:spcBef>
              <a:spcAft>
                <a:spcPts val="0"/>
              </a:spcAft>
              <a:buSzPts val="12400"/>
              <a:buChar char="■"/>
              <a:defRPr sz="12400"/>
            </a:lvl9pPr>
          </a:lstStyle>
          <a:p>
            <a:endParaRPr/>
          </a:p>
        </p:txBody>
      </p:sp>
      <p:sp>
        <p:nvSpPr>
          <p:cNvPr id="27" name="Google Shape;27;p7"/>
          <p:cNvSpPr txBox="1">
            <a:spLocks noGrp="1"/>
          </p:cNvSpPr>
          <p:nvPr>
            <p:ph type="body" idx="1"/>
          </p:nvPr>
        </p:nvSpPr>
        <p:spPr>
          <a:xfrm>
            <a:off x="1104449" y="11671181"/>
            <a:ext cx="9949500" cy="26703600"/>
          </a:xfrm>
          <a:prstGeom prst="rect">
            <a:avLst/>
          </a:prstGeom>
          <a:noFill/>
          <a:ln>
            <a:noFill/>
          </a:ln>
        </p:spPr>
        <p:txBody>
          <a:bodyPr spcFirstLastPara="1" wrap="square" lIns="91425" tIns="91425" rIns="91425" bIns="91425" anchor="ctr" anchorCtr="0">
            <a:noAutofit/>
          </a:bodyPr>
          <a:lstStyle>
            <a:lvl1pPr marL="457200" lvl="0" indent="-622300">
              <a:spcBef>
                <a:spcPts val="0"/>
              </a:spcBef>
              <a:spcAft>
                <a:spcPts val="0"/>
              </a:spcAft>
              <a:buSzPts val="6200"/>
              <a:buChar char="●"/>
              <a:defRPr sz="6200"/>
            </a:lvl1pPr>
            <a:lvl2pPr marL="914400" lvl="1" indent="-622300">
              <a:spcBef>
                <a:spcPts val="0"/>
              </a:spcBef>
              <a:spcAft>
                <a:spcPts val="0"/>
              </a:spcAft>
              <a:buSzPts val="6200"/>
              <a:buChar char="○"/>
              <a:defRPr sz="6200"/>
            </a:lvl2pPr>
            <a:lvl3pPr marL="1371600" lvl="2" indent="-622300">
              <a:spcBef>
                <a:spcPts val="0"/>
              </a:spcBef>
              <a:spcAft>
                <a:spcPts val="0"/>
              </a:spcAft>
              <a:buSzPts val="6200"/>
              <a:buChar char="■"/>
              <a:defRPr sz="6200"/>
            </a:lvl3pPr>
            <a:lvl4pPr marL="1828800" lvl="3" indent="-622300">
              <a:spcBef>
                <a:spcPts val="0"/>
              </a:spcBef>
              <a:spcAft>
                <a:spcPts val="0"/>
              </a:spcAft>
              <a:buSzPts val="6200"/>
              <a:buChar char="●"/>
              <a:defRPr sz="6200"/>
            </a:lvl4pPr>
            <a:lvl5pPr marL="2286000" lvl="4" indent="-622300">
              <a:spcBef>
                <a:spcPts val="0"/>
              </a:spcBef>
              <a:spcAft>
                <a:spcPts val="0"/>
              </a:spcAft>
              <a:buSzPts val="6200"/>
              <a:buChar char="○"/>
              <a:defRPr sz="6200"/>
            </a:lvl5pPr>
            <a:lvl6pPr marL="2743200" lvl="5" indent="-622300">
              <a:spcBef>
                <a:spcPts val="0"/>
              </a:spcBef>
              <a:spcAft>
                <a:spcPts val="0"/>
              </a:spcAft>
              <a:buSzPts val="6200"/>
              <a:buChar char="■"/>
              <a:defRPr sz="6200"/>
            </a:lvl6pPr>
            <a:lvl7pPr marL="3200400" lvl="6" indent="-622300">
              <a:spcBef>
                <a:spcPts val="0"/>
              </a:spcBef>
              <a:spcAft>
                <a:spcPts val="0"/>
              </a:spcAft>
              <a:buSzPts val="6200"/>
              <a:buChar char="●"/>
              <a:defRPr sz="6200"/>
            </a:lvl7pPr>
            <a:lvl8pPr marL="3657600" lvl="7" indent="-622300">
              <a:spcBef>
                <a:spcPts val="0"/>
              </a:spcBef>
              <a:spcAft>
                <a:spcPts val="0"/>
              </a:spcAft>
              <a:buSzPts val="6200"/>
              <a:buChar char="○"/>
              <a:defRPr sz="6200"/>
            </a:lvl8pPr>
            <a:lvl9pPr marL="4114800" lvl="8" indent="-622300">
              <a:spcBef>
                <a:spcPts val="0"/>
              </a:spcBef>
              <a:spcAft>
                <a:spcPts val="0"/>
              </a:spcAft>
              <a:buSzPts val="6200"/>
              <a:buChar char="■"/>
              <a:defRPr sz="6200"/>
            </a:lvl9pPr>
          </a:lstStyle>
          <a:p>
            <a:endParaRPr/>
          </a:p>
        </p:txBody>
      </p:sp>
      <p:sp>
        <p:nvSpPr>
          <p:cNvPr id="28" name="Google Shape;28;p7"/>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737106" y="3780787"/>
            <a:ext cx="22563000" cy="34358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24800"/>
              <a:buChar char="●"/>
              <a:defRPr sz="24800"/>
            </a:lvl1pPr>
            <a:lvl2pPr lvl="1">
              <a:spcBef>
                <a:spcPts val="0"/>
              </a:spcBef>
              <a:spcAft>
                <a:spcPts val="0"/>
              </a:spcAft>
              <a:buSzPts val="24800"/>
              <a:buChar char="○"/>
              <a:defRPr sz="24800"/>
            </a:lvl2pPr>
            <a:lvl3pPr lvl="2">
              <a:spcBef>
                <a:spcPts val="0"/>
              </a:spcBef>
              <a:spcAft>
                <a:spcPts val="0"/>
              </a:spcAft>
              <a:buSzPts val="24800"/>
              <a:buChar char="■"/>
              <a:defRPr sz="24800"/>
            </a:lvl3pPr>
            <a:lvl4pPr lvl="3">
              <a:spcBef>
                <a:spcPts val="0"/>
              </a:spcBef>
              <a:spcAft>
                <a:spcPts val="0"/>
              </a:spcAft>
              <a:buSzPts val="24800"/>
              <a:buChar char="●"/>
              <a:defRPr sz="24800"/>
            </a:lvl4pPr>
            <a:lvl5pPr lvl="4">
              <a:spcBef>
                <a:spcPts val="0"/>
              </a:spcBef>
              <a:spcAft>
                <a:spcPts val="0"/>
              </a:spcAft>
              <a:buSzPts val="24800"/>
              <a:buChar char="○"/>
              <a:defRPr sz="24800"/>
            </a:lvl5pPr>
            <a:lvl6pPr lvl="5">
              <a:spcBef>
                <a:spcPts val="0"/>
              </a:spcBef>
              <a:spcAft>
                <a:spcPts val="0"/>
              </a:spcAft>
              <a:buSzPts val="24800"/>
              <a:buChar char="■"/>
              <a:defRPr sz="24800"/>
            </a:lvl6pPr>
            <a:lvl7pPr lvl="6">
              <a:spcBef>
                <a:spcPts val="0"/>
              </a:spcBef>
              <a:spcAft>
                <a:spcPts val="0"/>
              </a:spcAft>
              <a:buSzPts val="24800"/>
              <a:buChar char="●"/>
              <a:defRPr sz="24800"/>
            </a:lvl7pPr>
            <a:lvl8pPr lvl="7">
              <a:spcBef>
                <a:spcPts val="0"/>
              </a:spcBef>
              <a:spcAft>
                <a:spcPts val="0"/>
              </a:spcAft>
              <a:buSzPts val="24800"/>
              <a:buChar char="○"/>
              <a:defRPr sz="24800"/>
            </a:lvl8pPr>
            <a:lvl9pPr lvl="8">
              <a:spcBef>
                <a:spcPts val="0"/>
              </a:spcBef>
              <a:spcAft>
                <a:spcPts val="0"/>
              </a:spcAft>
              <a:buSzPts val="24800"/>
              <a:buChar char="■"/>
              <a:defRPr sz="24800"/>
            </a:lvl9pPr>
          </a:lstStyle>
          <a:p>
            <a:endParaRPr/>
          </a:p>
        </p:txBody>
      </p:sp>
      <p:sp>
        <p:nvSpPr>
          <p:cNvPr id="31" name="Google Shape;31;p8"/>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16200000" y="-1050"/>
            <a:ext cx="16200000" cy="43200000"/>
          </a:xfrm>
          <a:prstGeom prst="rect">
            <a:avLst/>
          </a:prstGeom>
          <a:solidFill>
            <a:schemeClr val="lt2"/>
          </a:solidFill>
          <a:ln>
            <a:noFill/>
          </a:ln>
        </p:spPr>
        <p:txBody>
          <a:bodyPr spcFirstLastPara="1" wrap="square" lIns="471925" tIns="471925" rIns="471925" bIns="4719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940748" y="10357375"/>
            <a:ext cx="14333400" cy="124497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21700"/>
              <a:buChar char="●"/>
              <a:defRPr sz="21700"/>
            </a:lvl1pPr>
            <a:lvl2pPr lvl="1" algn="ctr">
              <a:spcBef>
                <a:spcPts val="0"/>
              </a:spcBef>
              <a:spcAft>
                <a:spcPts val="0"/>
              </a:spcAft>
              <a:buSzPts val="21700"/>
              <a:buChar char="○"/>
              <a:defRPr sz="21700"/>
            </a:lvl2pPr>
            <a:lvl3pPr lvl="2" algn="ctr">
              <a:spcBef>
                <a:spcPts val="0"/>
              </a:spcBef>
              <a:spcAft>
                <a:spcPts val="0"/>
              </a:spcAft>
              <a:buSzPts val="21700"/>
              <a:buChar char="■"/>
              <a:defRPr sz="21700"/>
            </a:lvl3pPr>
            <a:lvl4pPr lvl="3" algn="ctr">
              <a:spcBef>
                <a:spcPts val="0"/>
              </a:spcBef>
              <a:spcAft>
                <a:spcPts val="0"/>
              </a:spcAft>
              <a:buSzPts val="21700"/>
              <a:buChar char="●"/>
              <a:defRPr sz="21700"/>
            </a:lvl4pPr>
            <a:lvl5pPr lvl="4" algn="ctr">
              <a:spcBef>
                <a:spcPts val="0"/>
              </a:spcBef>
              <a:spcAft>
                <a:spcPts val="0"/>
              </a:spcAft>
              <a:buSzPts val="21700"/>
              <a:buChar char="○"/>
              <a:defRPr sz="21700"/>
            </a:lvl5pPr>
            <a:lvl6pPr lvl="5" algn="ctr">
              <a:spcBef>
                <a:spcPts val="0"/>
              </a:spcBef>
              <a:spcAft>
                <a:spcPts val="0"/>
              </a:spcAft>
              <a:buSzPts val="21700"/>
              <a:buChar char="■"/>
              <a:defRPr sz="21700"/>
            </a:lvl6pPr>
            <a:lvl7pPr lvl="6" algn="ctr">
              <a:spcBef>
                <a:spcPts val="0"/>
              </a:spcBef>
              <a:spcAft>
                <a:spcPts val="0"/>
              </a:spcAft>
              <a:buSzPts val="21700"/>
              <a:buChar char="●"/>
              <a:defRPr sz="21700"/>
            </a:lvl7pPr>
            <a:lvl8pPr lvl="7" algn="ctr">
              <a:spcBef>
                <a:spcPts val="0"/>
              </a:spcBef>
              <a:spcAft>
                <a:spcPts val="0"/>
              </a:spcAft>
              <a:buSzPts val="21700"/>
              <a:buChar char="○"/>
              <a:defRPr sz="21700"/>
            </a:lvl8pPr>
            <a:lvl9pPr lvl="8" algn="ctr">
              <a:spcBef>
                <a:spcPts val="0"/>
              </a:spcBef>
              <a:spcAft>
                <a:spcPts val="0"/>
              </a:spcAft>
              <a:buSzPts val="21700"/>
              <a:buChar char="■"/>
              <a:defRPr sz="21700"/>
            </a:lvl9pPr>
          </a:lstStyle>
          <a:p>
            <a:endParaRPr/>
          </a:p>
        </p:txBody>
      </p:sp>
      <p:sp>
        <p:nvSpPr>
          <p:cNvPr id="35" name="Google Shape;35;p9"/>
          <p:cNvSpPr txBox="1">
            <a:spLocks noGrp="1"/>
          </p:cNvSpPr>
          <p:nvPr>
            <p:ph type="subTitle" idx="1"/>
          </p:nvPr>
        </p:nvSpPr>
        <p:spPr>
          <a:xfrm>
            <a:off x="940748" y="23542887"/>
            <a:ext cx="14333400" cy="10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800"/>
              <a:buNone/>
              <a:defRPr sz="10800"/>
            </a:lvl1pPr>
            <a:lvl2pPr lvl="1" algn="ctr">
              <a:lnSpc>
                <a:spcPct val="100000"/>
              </a:lnSpc>
              <a:spcBef>
                <a:spcPts val="0"/>
              </a:spcBef>
              <a:spcAft>
                <a:spcPts val="0"/>
              </a:spcAft>
              <a:buSzPts val="10800"/>
              <a:buNone/>
              <a:defRPr sz="10800"/>
            </a:lvl2pPr>
            <a:lvl3pPr lvl="2" algn="ctr">
              <a:lnSpc>
                <a:spcPct val="100000"/>
              </a:lnSpc>
              <a:spcBef>
                <a:spcPts val="0"/>
              </a:spcBef>
              <a:spcAft>
                <a:spcPts val="0"/>
              </a:spcAft>
              <a:buSzPts val="10800"/>
              <a:buNone/>
              <a:defRPr sz="10800"/>
            </a:lvl3pPr>
            <a:lvl4pPr lvl="3" algn="ctr">
              <a:lnSpc>
                <a:spcPct val="100000"/>
              </a:lnSpc>
              <a:spcBef>
                <a:spcPts val="0"/>
              </a:spcBef>
              <a:spcAft>
                <a:spcPts val="0"/>
              </a:spcAft>
              <a:buSzPts val="10800"/>
              <a:buNone/>
              <a:defRPr sz="10800"/>
            </a:lvl4pPr>
            <a:lvl5pPr lvl="4" algn="ctr">
              <a:lnSpc>
                <a:spcPct val="100000"/>
              </a:lnSpc>
              <a:spcBef>
                <a:spcPts val="0"/>
              </a:spcBef>
              <a:spcAft>
                <a:spcPts val="0"/>
              </a:spcAft>
              <a:buSzPts val="10800"/>
              <a:buNone/>
              <a:defRPr sz="10800"/>
            </a:lvl5pPr>
            <a:lvl6pPr lvl="5" algn="ctr">
              <a:lnSpc>
                <a:spcPct val="100000"/>
              </a:lnSpc>
              <a:spcBef>
                <a:spcPts val="0"/>
              </a:spcBef>
              <a:spcAft>
                <a:spcPts val="0"/>
              </a:spcAft>
              <a:buSzPts val="10800"/>
              <a:buNone/>
              <a:defRPr sz="10800"/>
            </a:lvl6pPr>
            <a:lvl7pPr lvl="6" algn="ctr">
              <a:lnSpc>
                <a:spcPct val="100000"/>
              </a:lnSpc>
              <a:spcBef>
                <a:spcPts val="0"/>
              </a:spcBef>
              <a:spcAft>
                <a:spcPts val="0"/>
              </a:spcAft>
              <a:buSzPts val="10800"/>
              <a:buNone/>
              <a:defRPr sz="10800"/>
            </a:lvl7pPr>
            <a:lvl8pPr lvl="7" algn="ctr">
              <a:lnSpc>
                <a:spcPct val="100000"/>
              </a:lnSpc>
              <a:spcBef>
                <a:spcPts val="0"/>
              </a:spcBef>
              <a:spcAft>
                <a:spcPts val="0"/>
              </a:spcAft>
              <a:buSzPts val="10800"/>
              <a:buNone/>
              <a:defRPr sz="10800"/>
            </a:lvl8pPr>
            <a:lvl9pPr lvl="8" algn="ctr">
              <a:lnSpc>
                <a:spcPct val="100000"/>
              </a:lnSpc>
              <a:spcBef>
                <a:spcPts val="0"/>
              </a:spcBef>
              <a:spcAft>
                <a:spcPts val="0"/>
              </a:spcAft>
              <a:buSzPts val="10800"/>
              <a:buNone/>
              <a:defRPr sz="10800"/>
            </a:lvl9pPr>
          </a:lstStyle>
          <a:p>
            <a:endParaRPr/>
          </a:p>
        </p:txBody>
      </p:sp>
      <p:sp>
        <p:nvSpPr>
          <p:cNvPr id="36" name="Google Shape;36;p9"/>
          <p:cNvSpPr txBox="1">
            <a:spLocks noGrp="1"/>
          </p:cNvSpPr>
          <p:nvPr>
            <p:ph type="body" idx="2"/>
          </p:nvPr>
        </p:nvSpPr>
        <p:spPr>
          <a:xfrm>
            <a:off x="17502165" y="6081470"/>
            <a:ext cx="13595700" cy="310350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9"/>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1104449" y="35532388"/>
            <a:ext cx="21255600" cy="50823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40" name="Google Shape;40;p10"/>
          <p:cNvSpPr txBox="1">
            <a:spLocks noGrp="1"/>
          </p:cNvSpPr>
          <p:nvPr>
            <p:ph type="sldNum" idx="12"/>
          </p:nvPr>
        </p:nvSpPr>
        <p:spPr>
          <a:xfrm>
            <a:off x="30020520" y="39166125"/>
            <a:ext cx="1944300" cy="3305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0" y="0"/>
            <a:ext cx="32552402" cy="43403203"/>
          </a:xfrm>
          <a:prstGeom prst="rect">
            <a:avLst/>
          </a:prstGeom>
          <a:noFill/>
          <a:ln>
            <a:noFill/>
          </a:ln>
        </p:spPr>
      </p:pic>
      <p:cxnSp>
        <p:nvCxnSpPr>
          <p:cNvPr id="7" name="Google Shape;7;p1"/>
          <p:cNvCxnSpPr/>
          <p:nvPr/>
        </p:nvCxnSpPr>
        <p:spPr>
          <a:xfrm>
            <a:off x="1581150" y="7819365"/>
            <a:ext cx="29375100" cy="0"/>
          </a:xfrm>
          <a:prstGeom prst="straightConnector1">
            <a:avLst/>
          </a:prstGeom>
          <a:noFill/>
          <a:ln w="9525" cap="flat" cmpd="sng">
            <a:solidFill>
              <a:srgbClr val="666666"/>
            </a:solidFill>
            <a:prstDash val="solid"/>
            <a:round/>
            <a:headEnd type="none" w="med" len="med"/>
            <a:tailEnd type="none" w="med" len="med"/>
          </a:ln>
        </p:spPr>
      </p:cxnSp>
      <p:sp>
        <p:nvSpPr>
          <p:cNvPr id="4" name="Retângulo 3">
            <a:extLst>
              <a:ext uri="{FF2B5EF4-FFF2-40B4-BE49-F238E27FC236}">
                <a16:creationId xmlns:a16="http://schemas.microsoft.com/office/drawing/2014/main" id="{0E30C97C-CDE3-5BAD-D011-ABFB00AE80B9}"/>
              </a:ext>
            </a:extLst>
          </p:cNvPr>
          <p:cNvSpPr/>
          <p:nvPr userDrawn="1"/>
        </p:nvSpPr>
        <p:spPr>
          <a:xfrm>
            <a:off x="1545229" y="2031041"/>
            <a:ext cx="10671810" cy="536447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5682D91C-EC4C-2B75-A500-68CC19327DBA}"/>
              </a:ext>
            </a:extLst>
          </p:cNvPr>
          <p:cNvPicPr>
            <a:picLocks noChangeAspect="1"/>
          </p:cNvPicPr>
          <p:nvPr userDrawn="1"/>
        </p:nvPicPr>
        <p:blipFill>
          <a:blip r:embed="rId14"/>
          <a:stretch>
            <a:fillRect/>
          </a:stretch>
        </p:blipFill>
        <p:spPr>
          <a:xfrm>
            <a:off x="1545229" y="1108397"/>
            <a:ext cx="10814649" cy="7209766"/>
          </a:xfrm>
          <a:prstGeom prst="rect">
            <a:avLst/>
          </a:prstGeom>
        </p:spPr>
      </p:pic>
      <p:pic>
        <p:nvPicPr>
          <p:cNvPr id="5" name="Imagem 4">
            <a:extLst>
              <a:ext uri="{FF2B5EF4-FFF2-40B4-BE49-F238E27FC236}">
                <a16:creationId xmlns:a16="http://schemas.microsoft.com/office/drawing/2014/main" id="{CD0B3F89-784A-2695-CBB3-52F9524AFEC6}"/>
              </a:ext>
            </a:extLst>
          </p:cNvPr>
          <p:cNvPicPr>
            <a:picLocks noChangeAspect="1"/>
          </p:cNvPicPr>
          <p:nvPr userDrawn="1"/>
        </p:nvPicPr>
        <p:blipFill>
          <a:blip r:embed="rId15"/>
          <a:stretch>
            <a:fillRect/>
          </a:stretch>
        </p:blipFill>
        <p:spPr>
          <a:xfrm>
            <a:off x="27838400" y="0"/>
            <a:ext cx="3015659" cy="352851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1459226" y="9907870"/>
            <a:ext cx="29238300" cy="48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5000" dirty="0">
                <a:solidFill>
                  <a:schemeClr val="dk2"/>
                </a:solidFill>
              </a:rPr>
              <a:t>Este é um exemplo de título em duas linhas</a:t>
            </a:r>
            <a:endParaRPr sz="15000" dirty="0">
              <a:solidFill>
                <a:schemeClr val="dk2"/>
              </a:solidFill>
            </a:endParaRPr>
          </a:p>
        </p:txBody>
      </p:sp>
      <p:sp>
        <p:nvSpPr>
          <p:cNvPr id="52" name="Google Shape;52;p13"/>
          <p:cNvSpPr txBox="1">
            <a:spLocks noGrp="1"/>
          </p:cNvSpPr>
          <p:nvPr>
            <p:ph type="subTitle" idx="1"/>
          </p:nvPr>
        </p:nvSpPr>
        <p:spPr>
          <a:xfrm>
            <a:off x="18685125" y="4325740"/>
            <a:ext cx="12129300" cy="2734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pt-BR" sz="4000" b="1" dirty="0">
                <a:solidFill>
                  <a:srgbClr val="666666"/>
                </a:solidFill>
              </a:rPr>
              <a:t>Centro de Ciências da Comunicação e Gestão</a:t>
            </a:r>
            <a:endParaRPr sz="4000" b="1" dirty="0">
              <a:solidFill>
                <a:srgbClr val="666666"/>
              </a:solidFill>
            </a:endParaRPr>
          </a:p>
          <a:p>
            <a:pPr marL="0" lvl="0" indent="0" algn="r" rtl="0">
              <a:spcBef>
                <a:spcPts val="0"/>
              </a:spcBef>
              <a:spcAft>
                <a:spcPts val="0"/>
              </a:spcAft>
              <a:buNone/>
            </a:pPr>
            <a:r>
              <a:rPr lang="pt-BR" sz="6000" b="1" dirty="0">
                <a:solidFill>
                  <a:srgbClr val="666666"/>
                </a:solidFill>
              </a:rPr>
              <a:t>Curso de Jornalismo</a:t>
            </a:r>
            <a:endParaRPr sz="6000" dirty="0">
              <a:solidFill>
                <a:srgbClr val="666666"/>
              </a:solidFill>
            </a:endParaRPr>
          </a:p>
        </p:txBody>
      </p:sp>
      <p:sp>
        <p:nvSpPr>
          <p:cNvPr id="53" name="Google Shape;53;p13"/>
          <p:cNvSpPr txBox="1">
            <a:spLocks noGrp="1"/>
          </p:cNvSpPr>
          <p:nvPr>
            <p:ph type="ctrTitle" idx="2"/>
          </p:nvPr>
        </p:nvSpPr>
        <p:spPr>
          <a:xfrm>
            <a:off x="1459225" y="15685725"/>
            <a:ext cx="13671300" cy="251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t-BR" sz="8000" dirty="0">
                <a:solidFill>
                  <a:srgbClr val="F6C11A"/>
                </a:solidFill>
              </a:rPr>
              <a:t>Apresentação</a:t>
            </a:r>
            <a:endParaRPr sz="8000" dirty="0">
              <a:solidFill>
                <a:srgbClr val="F6C11A"/>
              </a:solidFill>
            </a:endParaRPr>
          </a:p>
          <a:p>
            <a:pPr marL="0" lvl="0" indent="0" algn="l" rtl="0">
              <a:lnSpc>
                <a:spcPct val="115000"/>
              </a:lnSpc>
              <a:spcBef>
                <a:spcPts val="0"/>
              </a:spcBef>
              <a:spcAft>
                <a:spcPts val="0"/>
              </a:spcAft>
              <a:buNone/>
            </a:pPr>
            <a:r>
              <a:rPr lang="pt-BR" sz="3200" dirty="0">
                <a:solidFill>
                  <a:srgbClr val="212529"/>
                </a:solidFill>
                <a:latin typeface="Roboto"/>
                <a:ea typeface="Roboto"/>
                <a:cs typeface="Roboto"/>
                <a:sym typeface="Roboto"/>
              </a:rPr>
              <a:t>Quo </a:t>
            </a:r>
            <a:r>
              <a:rPr lang="pt-BR" sz="3200" dirty="0" err="1">
                <a:solidFill>
                  <a:srgbClr val="212529"/>
                </a:solidFill>
                <a:latin typeface="Roboto"/>
                <a:ea typeface="Roboto"/>
                <a:cs typeface="Roboto"/>
                <a:sym typeface="Roboto"/>
              </a:rPr>
              <a:t>neque</a:t>
            </a:r>
            <a:r>
              <a:rPr lang="pt-BR" sz="3200" dirty="0">
                <a:solidFill>
                  <a:srgbClr val="212529"/>
                </a:solidFill>
                <a:latin typeface="Roboto"/>
                <a:ea typeface="Roboto"/>
                <a:cs typeface="Roboto"/>
                <a:sym typeface="Roboto"/>
              </a:rPr>
              <a:t> quod in </a:t>
            </a:r>
            <a:r>
              <a:rPr lang="pt-BR" sz="3200" dirty="0" err="1">
                <a:solidFill>
                  <a:srgbClr val="212529"/>
                </a:solidFill>
                <a:latin typeface="Roboto"/>
                <a:ea typeface="Roboto"/>
                <a:cs typeface="Roboto"/>
                <a:sym typeface="Roboto"/>
              </a:rPr>
              <a:t>deleniti</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qui</a:t>
            </a:r>
            <a:r>
              <a:rPr lang="pt-BR" sz="3200" dirty="0">
                <a:solidFill>
                  <a:srgbClr val="212529"/>
                </a:solidFill>
                <a:latin typeface="Roboto"/>
                <a:ea typeface="Roboto"/>
                <a:cs typeface="Roboto"/>
                <a:sym typeface="Roboto"/>
              </a:rPr>
              <a:t> Quis </a:t>
            </a:r>
            <a:r>
              <a:rPr lang="pt-BR" sz="3200" dirty="0" err="1">
                <a:solidFill>
                  <a:srgbClr val="212529"/>
                </a:solidFill>
                <a:latin typeface="Roboto"/>
                <a:ea typeface="Roboto"/>
                <a:cs typeface="Roboto"/>
                <a:sym typeface="Roboto"/>
              </a:rPr>
              <a:t>inventore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eos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aperiam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rerum</a:t>
            </a:r>
            <a:r>
              <a:rPr lang="pt-BR" sz="3200" dirty="0">
                <a:solidFill>
                  <a:srgbClr val="212529"/>
                </a:solidFill>
                <a:latin typeface="Roboto"/>
                <a:ea typeface="Roboto"/>
                <a:cs typeface="Roboto"/>
                <a:sym typeface="Roboto"/>
              </a:rPr>
              <a:t>. Aut </a:t>
            </a:r>
            <a:r>
              <a:rPr lang="pt-BR" sz="3200" dirty="0" err="1">
                <a:solidFill>
                  <a:srgbClr val="212529"/>
                </a:solidFill>
                <a:latin typeface="Roboto"/>
                <a:ea typeface="Roboto"/>
                <a:cs typeface="Roboto"/>
                <a:sym typeface="Roboto"/>
              </a:rPr>
              <a:t>earum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maxime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aut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ducimus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unde</a:t>
            </a:r>
            <a:r>
              <a:rPr lang="pt-BR" sz="3200" dirty="0">
                <a:solidFill>
                  <a:srgbClr val="212529"/>
                </a:solidFill>
                <a:latin typeface="Roboto"/>
                <a:ea typeface="Roboto"/>
                <a:cs typeface="Roboto"/>
                <a:sym typeface="Roboto"/>
              </a:rPr>
              <a:t> est </a:t>
            </a:r>
            <a:r>
              <a:rPr lang="pt-BR" sz="3200" dirty="0" err="1">
                <a:solidFill>
                  <a:srgbClr val="212529"/>
                </a:solidFill>
                <a:latin typeface="Roboto"/>
                <a:ea typeface="Roboto"/>
                <a:cs typeface="Roboto"/>
                <a:sym typeface="Roboto"/>
              </a:rPr>
              <a:t>incidunt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sint</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molestiae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eligendi</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Sed</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consequuntur</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dicta</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veritatis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unde</a:t>
            </a:r>
            <a:r>
              <a:rPr lang="pt-BR" sz="3200" dirty="0">
                <a:solidFill>
                  <a:srgbClr val="212529"/>
                </a:solidFill>
                <a:latin typeface="Roboto"/>
                <a:ea typeface="Roboto"/>
                <a:cs typeface="Roboto"/>
                <a:sym typeface="Roboto"/>
              </a:rPr>
              <a:t> non </a:t>
            </a:r>
            <a:r>
              <a:rPr lang="pt-BR" sz="3200" dirty="0" err="1">
                <a:solidFill>
                  <a:srgbClr val="212529"/>
                </a:solidFill>
                <a:latin typeface="Roboto"/>
                <a:ea typeface="Roboto"/>
                <a:cs typeface="Roboto"/>
                <a:sym typeface="Roboto"/>
              </a:rPr>
              <a:t>beatae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sequi</a:t>
            </a:r>
            <a:r>
              <a:rPr lang="pt-BR" sz="3200" dirty="0">
                <a:solidFill>
                  <a:srgbClr val="212529"/>
                </a:solidFill>
                <a:latin typeface="Roboto"/>
                <a:ea typeface="Roboto"/>
                <a:cs typeface="Roboto"/>
                <a:sym typeface="Roboto"/>
              </a:rPr>
              <a:t>. </a:t>
            </a:r>
            <a:endParaRPr sz="3200" dirty="0">
              <a:solidFill>
                <a:srgbClr val="212529"/>
              </a:solidFill>
              <a:latin typeface="Roboto"/>
              <a:ea typeface="Roboto"/>
              <a:cs typeface="Roboto"/>
              <a:sym typeface="Roboto"/>
            </a:endParaRPr>
          </a:p>
          <a:p>
            <a:pPr marL="0" lvl="0" indent="0" algn="l" rtl="0">
              <a:lnSpc>
                <a:spcPct val="115000"/>
              </a:lnSpc>
              <a:spcBef>
                <a:spcPts val="3500"/>
              </a:spcBef>
              <a:spcAft>
                <a:spcPts val="0"/>
              </a:spcAft>
              <a:buNone/>
            </a:pPr>
            <a:r>
              <a:rPr lang="pt-BR" sz="3200" dirty="0">
                <a:solidFill>
                  <a:srgbClr val="212529"/>
                </a:solidFill>
                <a:latin typeface="Roboto"/>
                <a:ea typeface="Roboto"/>
                <a:cs typeface="Roboto"/>
                <a:sym typeface="Roboto"/>
              </a:rPr>
              <a:t>Aut sapiente </a:t>
            </a:r>
            <a:r>
              <a:rPr lang="pt-BR" sz="3200" dirty="0" err="1">
                <a:solidFill>
                  <a:srgbClr val="212529"/>
                </a:solidFill>
                <a:latin typeface="Roboto"/>
                <a:ea typeface="Roboto"/>
                <a:cs typeface="Roboto"/>
                <a:sym typeface="Roboto"/>
              </a:rPr>
              <a:t>veniam</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iure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itaque</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accusantium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repellat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vel</a:t>
            </a:r>
            <a:r>
              <a:rPr lang="pt-BR" sz="3200" dirty="0">
                <a:solidFill>
                  <a:srgbClr val="212529"/>
                </a:solidFill>
                <a:latin typeface="Roboto"/>
                <a:ea typeface="Roboto"/>
                <a:cs typeface="Roboto"/>
                <a:sym typeface="Roboto"/>
              </a:rPr>
              <a:t> sapiente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t>
            </a:r>
            <a:r>
              <a:rPr lang="pt-BR" sz="3200" dirty="0" err="1">
                <a:solidFill>
                  <a:srgbClr val="212529"/>
                </a:solidFill>
                <a:latin typeface="Roboto"/>
                <a:ea typeface="Roboto"/>
                <a:cs typeface="Roboto"/>
                <a:sym typeface="Roboto"/>
              </a:rPr>
              <a:t>dolor</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officiis</a:t>
            </a:r>
            <a:r>
              <a:rPr lang="pt-BR" sz="3200" dirty="0">
                <a:solidFill>
                  <a:srgbClr val="212529"/>
                </a:solidFill>
                <a:latin typeface="Roboto"/>
                <a:ea typeface="Roboto"/>
                <a:cs typeface="Roboto"/>
                <a:sym typeface="Roboto"/>
              </a:rPr>
              <a:t> quo fuga labore! Ut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nemo</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ipsam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modi</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veritatis</a:t>
            </a:r>
            <a:r>
              <a:rPr lang="pt-BR" sz="3200" dirty="0">
                <a:solidFill>
                  <a:srgbClr val="212529"/>
                </a:solidFill>
                <a:latin typeface="Roboto"/>
                <a:ea typeface="Roboto"/>
                <a:cs typeface="Roboto"/>
                <a:sym typeface="Roboto"/>
              </a:rPr>
              <a:t> soluta est </a:t>
            </a:r>
            <a:r>
              <a:rPr lang="pt-BR" sz="3200" dirty="0" err="1">
                <a:solidFill>
                  <a:srgbClr val="212529"/>
                </a:solidFill>
                <a:latin typeface="Roboto"/>
                <a:ea typeface="Roboto"/>
                <a:cs typeface="Roboto"/>
                <a:sym typeface="Roboto"/>
              </a:rPr>
              <a:t>magnam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iure</a:t>
            </a:r>
            <a:r>
              <a:rPr lang="pt-BR" sz="3200" dirty="0">
                <a:solidFill>
                  <a:srgbClr val="212529"/>
                </a:solidFill>
                <a:latin typeface="Roboto"/>
                <a:ea typeface="Roboto"/>
                <a:cs typeface="Roboto"/>
                <a:sym typeface="Roboto"/>
              </a:rPr>
              <a:t>. </a:t>
            </a:r>
            <a:endParaRPr sz="3200" dirty="0">
              <a:solidFill>
                <a:srgbClr val="212529"/>
              </a:solidFill>
              <a:latin typeface="Roboto"/>
              <a:ea typeface="Roboto"/>
              <a:cs typeface="Roboto"/>
              <a:sym typeface="Roboto"/>
            </a:endParaRPr>
          </a:p>
          <a:p>
            <a:pPr marL="0" lvl="0" indent="0" algn="l" rtl="0">
              <a:lnSpc>
                <a:spcPct val="115000"/>
              </a:lnSpc>
              <a:spcBef>
                <a:spcPts val="3500"/>
              </a:spcBef>
              <a:spcAft>
                <a:spcPts val="0"/>
              </a:spcAft>
              <a:buNone/>
            </a:pPr>
            <a:r>
              <a:rPr lang="pt-BR" sz="3200" dirty="0">
                <a:solidFill>
                  <a:srgbClr val="212529"/>
                </a:solidFill>
                <a:latin typeface="Roboto"/>
                <a:ea typeface="Roboto"/>
                <a:cs typeface="Roboto"/>
                <a:sym typeface="Roboto"/>
              </a:rPr>
              <a:t>Et </a:t>
            </a:r>
            <a:r>
              <a:rPr lang="pt-BR" sz="3200" dirty="0" err="1">
                <a:solidFill>
                  <a:srgbClr val="212529"/>
                </a:solidFill>
                <a:latin typeface="Roboto"/>
                <a:ea typeface="Roboto"/>
                <a:cs typeface="Roboto"/>
                <a:sym typeface="Roboto"/>
              </a:rPr>
              <a:t>magnam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consectetur</a:t>
            </a:r>
            <a:r>
              <a:rPr lang="pt-BR" sz="3200" dirty="0">
                <a:solidFill>
                  <a:srgbClr val="212529"/>
                </a:solidFill>
                <a:latin typeface="Roboto"/>
                <a:ea typeface="Roboto"/>
                <a:cs typeface="Roboto"/>
                <a:sym typeface="Roboto"/>
              </a:rPr>
              <a:t> quo </a:t>
            </a:r>
            <a:r>
              <a:rPr lang="pt-BR" sz="3200" dirty="0" err="1">
                <a:solidFill>
                  <a:srgbClr val="212529"/>
                </a:solidFill>
                <a:latin typeface="Roboto"/>
                <a:ea typeface="Roboto"/>
                <a:cs typeface="Roboto"/>
                <a:sym typeface="Roboto"/>
              </a:rPr>
              <a:t>amet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asperiores</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exercitationem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voluptas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eum</a:t>
            </a:r>
            <a:r>
              <a:rPr lang="pt-BR" sz="3200" dirty="0">
                <a:solidFill>
                  <a:srgbClr val="212529"/>
                </a:solidFill>
                <a:latin typeface="Roboto"/>
                <a:ea typeface="Roboto"/>
                <a:cs typeface="Roboto"/>
                <a:sym typeface="Roboto"/>
              </a:rPr>
              <a:t> sapiente esse. </a:t>
            </a:r>
            <a:r>
              <a:rPr lang="pt-BR" sz="3200" dirty="0" err="1">
                <a:solidFill>
                  <a:srgbClr val="212529"/>
                </a:solidFill>
                <a:latin typeface="Roboto"/>
                <a:ea typeface="Roboto"/>
                <a:cs typeface="Roboto"/>
                <a:sym typeface="Roboto"/>
              </a:rPr>
              <a:t>Sed</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doloremque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consequatur</a:t>
            </a:r>
            <a:r>
              <a:rPr lang="pt-BR" sz="3200" dirty="0">
                <a:solidFill>
                  <a:srgbClr val="212529"/>
                </a:solidFill>
                <a:latin typeface="Roboto"/>
                <a:ea typeface="Roboto"/>
                <a:cs typeface="Roboto"/>
                <a:sym typeface="Roboto"/>
              </a:rPr>
              <a:t> hic </a:t>
            </a:r>
            <a:r>
              <a:rPr lang="pt-BR" sz="3200" dirty="0" err="1">
                <a:solidFill>
                  <a:srgbClr val="212529"/>
                </a:solidFill>
                <a:latin typeface="Roboto"/>
                <a:ea typeface="Roboto"/>
                <a:cs typeface="Roboto"/>
                <a:sym typeface="Roboto"/>
              </a:rPr>
              <a:t>doloremque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quisquam</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ipsam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dolores</a:t>
            </a:r>
            <a:r>
              <a:rPr lang="pt-BR" sz="3200" dirty="0">
                <a:solidFill>
                  <a:srgbClr val="212529"/>
                </a:solidFill>
                <a:latin typeface="Roboto"/>
                <a:ea typeface="Roboto"/>
                <a:cs typeface="Roboto"/>
                <a:sym typeface="Roboto"/>
              </a:rPr>
              <a:t>.</a:t>
            </a:r>
            <a:endParaRPr sz="3200" dirty="0">
              <a:solidFill>
                <a:srgbClr val="212529"/>
              </a:solidFill>
              <a:latin typeface="Roboto"/>
              <a:ea typeface="Roboto"/>
              <a:cs typeface="Roboto"/>
              <a:sym typeface="Roboto"/>
            </a:endParaRPr>
          </a:p>
          <a:p>
            <a:pPr marL="0" lvl="0" indent="0" algn="l" rtl="0">
              <a:spcBef>
                <a:spcPts val="3500"/>
              </a:spcBef>
              <a:spcAft>
                <a:spcPts val="0"/>
              </a:spcAft>
              <a:buNone/>
            </a:pPr>
            <a:endParaRPr sz="4000" dirty="0">
              <a:solidFill>
                <a:schemeClr val="dk2"/>
              </a:solidFill>
            </a:endParaRPr>
          </a:p>
          <a:p>
            <a:pPr marL="0" lvl="0" indent="0" algn="l" rtl="0">
              <a:spcBef>
                <a:spcPts val="0"/>
              </a:spcBef>
              <a:spcAft>
                <a:spcPts val="0"/>
              </a:spcAft>
              <a:buNone/>
            </a:pPr>
            <a:r>
              <a:rPr lang="pt-BR" sz="8000" dirty="0">
                <a:solidFill>
                  <a:srgbClr val="F6C11A"/>
                </a:solidFill>
              </a:rPr>
              <a:t>Relato de experiência</a:t>
            </a:r>
            <a:endParaRPr sz="8000" dirty="0">
              <a:solidFill>
                <a:srgbClr val="F6C11A"/>
              </a:solidFill>
            </a:endParaRPr>
          </a:p>
          <a:p>
            <a:pPr marL="0" lvl="0" indent="0" algn="l" rtl="0">
              <a:lnSpc>
                <a:spcPct val="115000"/>
              </a:lnSpc>
              <a:spcBef>
                <a:spcPts val="0"/>
              </a:spcBef>
              <a:spcAft>
                <a:spcPts val="0"/>
              </a:spcAft>
              <a:buNone/>
            </a:pPr>
            <a:r>
              <a:rPr lang="pt-BR" sz="3200" dirty="0">
                <a:solidFill>
                  <a:srgbClr val="212529"/>
                </a:solidFill>
                <a:latin typeface="Roboto"/>
                <a:ea typeface="Roboto"/>
                <a:cs typeface="Roboto"/>
                <a:sym typeface="Roboto"/>
              </a:rPr>
              <a:t>Ut </a:t>
            </a:r>
            <a:r>
              <a:rPr lang="pt-BR" sz="3200" dirty="0" err="1">
                <a:solidFill>
                  <a:srgbClr val="212529"/>
                </a:solidFill>
                <a:latin typeface="Roboto"/>
                <a:ea typeface="Roboto"/>
                <a:cs typeface="Roboto"/>
                <a:sym typeface="Roboto"/>
              </a:rPr>
              <a:t>illum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aperiam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aut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quae</a:t>
            </a:r>
            <a:r>
              <a:rPr lang="pt-BR" sz="3200" dirty="0">
                <a:solidFill>
                  <a:srgbClr val="212529"/>
                </a:solidFill>
                <a:latin typeface="Roboto"/>
                <a:ea typeface="Roboto"/>
                <a:cs typeface="Roboto"/>
                <a:sym typeface="Roboto"/>
              </a:rPr>
              <a:t> quis </a:t>
            </a:r>
            <a:r>
              <a:rPr lang="pt-BR" sz="3200" dirty="0" err="1">
                <a:solidFill>
                  <a:srgbClr val="212529"/>
                </a:solidFill>
                <a:latin typeface="Roboto"/>
                <a:ea typeface="Roboto"/>
                <a:cs typeface="Roboto"/>
                <a:sym typeface="Roboto"/>
              </a:rPr>
              <a:t>qui</a:t>
            </a:r>
            <a:r>
              <a:rPr lang="pt-BR" sz="3200" dirty="0">
                <a:solidFill>
                  <a:srgbClr val="212529"/>
                </a:solidFill>
                <a:latin typeface="Roboto"/>
                <a:ea typeface="Roboto"/>
                <a:cs typeface="Roboto"/>
                <a:sym typeface="Roboto"/>
              </a:rPr>
              <a:t> omnis </a:t>
            </a:r>
            <a:r>
              <a:rPr lang="pt-BR" sz="3200" dirty="0" err="1">
                <a:solidFill>
                  <a:srgbClr val="212529"/>
                </a:solidFill>
                <a:latin typeface="Roboto"/>
                <a:ea typeface="Roboto"/>
                <a:cs typeface="Roboto"/>
                <a:sym typeface="Roboto"/>
              </a:rPr>
              <a:t>asperiores</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quibusdam</a:t>
            </a:r>
            <a:r>
              <a:rPr lang="pt-BR" sz="3200" dirty="0">
                <a:solidFill>
                  <a:srgbClr val="212529"/>
                </a:solidFill>
                <a:latin typeface="Roboto"/>
                <a:ea typeface="Roboto"/>
                <a:cs typeface="Roboto"/>
                <a:sym typeface="Roboto"/>
              </a:rPr>
              <a:t> internos </a:t>
            </a:r>
            <a:r>
              <a:rPr lang="pt-BR" sz="3200" dirty="0" err="1">
                <a:solidFill>
                  <a:srgbClr val="212529"/>
                </a:solidFill>
                <a:latin typeface="Roboto"/>
                <a:ea typeface="Roboto"/>
                <a:cs typeface="Roboto"/>
                <a:sym typeface="Roboto"/>
              </a:rPr>
              <a:t>aut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iusto</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harum</a:t>
            </a:r>
            <a:r>
              <a:rPr lang="pt-BR" sz="3200" dirty="0">
                <a:solidFill>
                  <a:srgbClr val="212529"/>
                </a:solidFill>
                <a:latin typeface="Roboto"/>
                <a:ea typeface="Roboto"/>
                <a:cs typeface="Roboto"/>
                <a:sym typeface="Roboto"/>
              </a:rPr>
              <a:t>. Aut sapiente </a:t>
            </a:r>
            <a:r>
              <a:rPr lang="pt-BR" sz="3200" dirty="0" err="1">
                <a:solidFill>
                  <a:srgbClr val="212529"/>
                </a:solidFill>
                <a:latin typeface="Roboto"/>
                <a:ea typeface="Roboto"/>
                <a:cs typeface="Roboto"/>
                <a:sym typeface="Roboto"/>
              </a:rPr>
              <a:t>veniam</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iure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itaque</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accusantium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repellat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vel</a:t>
            </a:r>
            <a:r>
              <a:rPr lang="pt-BR" sz="3200" dirty="0">
                <a:solidFill>
                  <a:srgbClr val="212529"/>
                </a:solidFill>
                <a:latin typeface="Roboto"/>
                <a:ea typeface="Roboto"/>
                <a:cs typeface="Roboto"/>
                <a:sym typeface="Roboto"/>
              </a:rPr>
              <a:t> sapiente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t>
            </a:r>
            <a:r>
              <a:rPr lang="pt-BR" sz="3200" dirty="0" err="1">
                <a:solidFill>
                  <a:srgbClr val="212529"/>
                </a:solidFill>
                <a:latin typeface="Roboto"/>
                <a:ea typeface="Roboto"/>
                <a:cs typeface="Roboto"/>
                <a:sym typeface="Roboto"/>
              </a:rPr>
              <a:t>dolor</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officiis</a:t>
            </a:r>
            <a:r>
              <a:rPr lang="pt-BR" sz="3200" dirty="0">
                <a:solidFill>
                  <a:srgbClr val="212529"/>
                </a:solidFill>
                <a:latin typeface="Roboto"/>
                <a:ea typeface="Roboto"/>
                <a:cs typeface="Roboto"/>
                <a:sym typeface="Roboto"/>
              </a:rPr>
              <a:t> quo fuga labore! Ut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nemo</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ipsam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modi</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veritatis</a:t>
            </a:r>
            <a:r>
              <a:rPr lang="pt-BR" sz="3200" dirty="0">
                <a:solidFill>
                  <a:srgbClr val="212529"/>
                </a:solidFill>
                <a:latin typeface="Roboto"/>
                <a:ea typeface="Roboto"/>
                <a:cs typeface="Roboto"/>
                <a:sym typeface="Roboto"/>
              </a:rPr>
              <a:t> soluta est </a:t>
            </a:r>
            <a:r>
              <a:rPr lang="pt-BR" sz="3200" dirty="0" err="1">
                <a:solidFill>
                  <a:srgbClr val="212529"/>
                </a:solidFill>
                <a:latin typeface="Roboto"/>
                <a:ea typeface="Roboto"/>
                <a:cs typeface="Roboto"/>
                <a:sym typeface="Roboto"/>
              </a:rPr>
              <a:t>magnam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iure</a:t>
            </a:r>
            <a:r>
              <a:rPr lang="pt-BR" sz="3200" dirty="0">
                <a:solidFill>
                  <a:srgbClr val="212529"/>
                </a:solidFill>
                <a:latin typeface="Roboto"/>
                <a:ea typeface="Roboto"/>
                <a:cs typeface="Roboto"/>
                <a:sym typeface="Roboto"/>
              </a:rPr>
              <a:t>. </a:t>
            </a:r>
            <a:endParaRPr sz="3200" dirty="0">
              <a:solidFill>
                <a:srgbClr val="212529"/>
              </a:solidFill>
              <a:latin typeface="Roboto"/>
              <a:ea typeface="Roboto"/>
              <a:cs typeface="Roboto"/>
              <a:sym typeface="Roboto"/>
            </a:endParaRPr>
          </a:p>
          <a:p>
            <a:pPr marL="0" lvl="0" indent="0" algn="l" rtl="0">
              <a:lnSpc>
                <a:spcPct val="115000"/>
              </a:lnSpc>
              <a:spcBef>
                <a:spcPts val="3500"/>
              </a:spcBef>
              <a:spcAft>
                <a:spcPts val="0"/>
              </a:spcAft>
              <a:buNone/>
            </a:pPr>
            <a:r>
              <a:rPr lang="pt-BR" sz="3200" dirty="0">
                <a:solidFill>
                  <a:srgbClr val="212529"/>
                </a:solidFill>
                <a:latin typeface="Roboto"/>
                <a:ea typeface="Roboto"/>
                <a:cs typeface="Roboto"/>
                <a:sym typeface="Roboto"/>
              </a:rPr>
              <a:t>Et </a:t>
            </a:r>
            <a:r>
              <a:rPr lang="pt-BR" sz="3200" dirty="0" err="1">
                <a:solidFill>
                  <a:srgbClr val="212529"/>
                </a:solidFill>
                <a:latin typeface="Roboto"/>
                <a:ea typeface="Roboto"/>
                <a:cs typeface="Roboto"/>
                <a:sym typeface="Roboto"/>
              </a:rPr>
              <a:t>magnam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consectetur</a:t>
            </a:r>
            <a:r>
              <a:rPr lang="pt-BR" sz="3200" dirty="0">
                <a:solidFill>
                  <a:srgbClr val="212529"/>
                </a:solidFill>
                <a:latin typeface="Roboto"/>
                <a:ea typeface="Roboto"/>
                <a:cs typeface="Roboto"/>
                <a:sym typeface="Roboto"/>
              </a:rPr>
              <a:t> quo </a:t>
            </a:r>
            <a:r>
              <a:rPr lang="pt-BR" sz="3200" dirty="0" err="1">
                <a:solidFill>
                  <a:srgbClr val="212529"/>
                </a:solidFill>
                <a:latin typeface="Roboto"/>
                <a:ea typeface="Roboto"/>
                <a:cs typeface="Roboto"/>
                <a:sym typeface="Roboto"/>
              </a:rPr>
              <a:t>amet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asperiores</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exercitationem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voluptas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eum</a:t>
            </a:r>
            <a:r>
              <a:rPr lang="pt-BR" sz="3200" dirty="0">
                <a:solidFill>
                  <a:srgbClr val="212529"/>
                </a:solidFill>
                <a:latin typeface="Roboto"/>
                <a:ea typeface="Roboto"/>
                <a:cs typeface="Roboto"/>
                <a:sym typeface="Roboto"/>
              </a:rPr>
              <a:t> sapiente esse. </a:t>
            </a:r>
            <a:r>
              <a:rPr lang="pt-BR" sz="3200" dirty="0" err="1">
                <a:solidFill>
                  <a:srgbClr val="212529"/>
                </a:solidFill>
                <a:latin typeface="Roboto"/>
                <a:ea typeface="Roboto"/>
                <a:cs typeface="Roboto"/>
                <a:sym typeface="Roboto"/>
              </a:rPr>
              <a:t>Sed</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doloremque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consequatur</a:t>
            </a:r>
            <a:r>
              <a:rPr lang="pt-BR" sz="3200" dirty="0">
                <a:solidFill>
                  <a:srgbClr val="212529"/>
                </a:solidFill>
                <a:latin typeface="Roboto"/>
                <a:ea typeface="Roboto"/>
                <a:cs typeface="Roboto"/>
                <a:sym typeface="Roboto"/>
              </a:rPr>
              <a:t> hic </a:t>
            </a:r>
            <a:r>
              <a:rPr lang="pt-BR" sz="3200" dirty="0" err="1">
                <a:solidFill>
                  <a:srgbClr val="212529"/>
                </a:solidFill>
                <a:latin typeface="Roboto"/>
                <a:ea typeface="Roboto"/>
                <a:cs typeface="Roboto"/>
                <a:sym typeface="Roboto"/>
              </a:rPr>
              <a:t>doloremque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quisquam</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ipsam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dolores</a:t>
            </a:r>
            <a:r>
              <a:rPr lang="pt-BR" sz="3200" dirty="0">
                <a:solidFill>
                  <a:srgbClr val="212529"/>
                </a:solidFill>
                <a:latin typeface="Roboto"/>
                <a:ea typeface="Roboto"/>
                <a:cs typeface="Roboto"/>
                <a:sym typeface="Roboto"/>
              </a:rPr>
              <a:t>.</a:t>
            </a:r>
            <a:endParaRPr sz="3200" dirty="0">
              <a:solidFill>
                <a:srgbClr val="212529"/>
              </a:solidFill>
              <a:latin typeface="Roboto"/>
              <a:ea typeface="Roboto"/>
              <a:cs typeface="Roboto"/>
              <a:sym typeface="Roboto"/>
            </a:endParaRPr>
          </a:p>
          <a:p>
            <a:pPr marL="0" lvl="0" indent="0" algn="l" rtl="0">
              <a:spcBef>
                <a:spcPts val="3500"/>
              </a:spcBef>
              <a:spcAft>
                <a:spcPts val="0"/>
              </a:spcAft>
              <a:buNone/>
            </a:pPr>
            <a:endParaRPr sz="4000" dirty="0">
              <a:solidFill>
                <a:schemeClr val="dk2"/>
              </a:solidFill>
            </a:endParaRPr>
          </a:p>
          <a:p>
            <a:pPr marL="0" lvl="0" indent="0" algn="l" rtl="0">
              <a:spcBef>
                <a:spcPts val="0"/>
              </a:spcBef>
              <a:spcAft>
                <a:spcPts val="0"/>
              </a:spcAft>
              <a:buNone/>
            </a:pPr>
            <a:r>
              <a:rPr lang="pt-BR" sz="8000" dirty="0">
                <a:solidFill>
                  <a:srgbClr val="F6C11A"/>
                </a:solidFill>
              </a:rPr>
              <a:t>Resultados e Discussão</a:t>
            </a:r>
            <a:endParaRPr sz="8000" dirty="0">
              <a:solidFill>
                <a:srgbClr val="F6C11A"/>
              </a:solidFill>
            </a:endParaRPr>
          </a:p>
          <a:p>
            <a:pPr marL="0" lvl="0" indent="0" algn="l" rtl="0">
              <a:lnSpc>
                <a:spcPct val="115000"/>
              </a:lnSpc>
              <a:spcBef>
                <a:spcPts val="0"/>
              </a:spcBef>
              <a:spcAft>
                <a:spcPts val="0"/>
              </a:spcAft>
              <a:buNone/>
            </a:pPr>
            <a:r>
              <a:rPr lang="pt-BR" sz="3200" dirty="0" err="1">
                <a:solidFill>
                  <a:srgbClr val="212529"/>
                </a:solidFill>
                <a:latin typeface="Roboto"/>
                <a:ea typeface="Roboto"/>
                <a:cs typeface="Roboto"/>
                <a:sym typeface="Roboto"/>
              </a:rPr>
              <a:t>Lorem</a:t>
            </a:r>
            <a:r>
              <a:rPr lang="pt-BR" sz="3200" dirty="0">
                <a:solidFill>
                  <a:srgbClr val="212529"/>
                </a:solidFill>
                <a:latin typeface="Roboto"/>
                <a:ea typeface="Roboto"/>
                <a:cs typeface="Roboto"/>
                <a:sym typeface="Roboto"/>
              </a:rPr>
              <a:t> ipsum </a:t>
            </a:r>
            <a:r>
              <a:rPr lang="pt-BR" sz="3200" dirty="0" err="1">
                <a:solidFill>
                  <a:srgbClr val="212529"/>
                </a:solidFill>
                <a:latin typeface="Roboto"/>
                <a:ea typeface="Roboto"/>
                <a:cs typeface="Roboto"/>
                <a:sym typeface="Roboto"/>
              </a:rPr>
              <a:t>dolor</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amet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modi</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necessitatibus</a:t>
            </a:r>
            <a:r>
              <a:rPr lang="pt-BR" sz="3200" dirty="0">
                <a:solidFill>
                  <a:srgbClr val="212529"/>
                </a:solidFill>
                <a:latin typeface="Roboto"/>
                <a:ea typeface="Roboto"/>
                <a:cs typeface="Roboto"/>
                <a:sym typeface="Roboto"/>
              </a:rPr>
              <a:t> id </a:t>
            </a:r>
            <a:r>
              <a:rPr lang="pt-BR" sz="3200" dirty="0" err="1">
                <a:solidFill>
                  <a:srgbClr val="212529"/>
                </a:solidFill>
                <a:latin typeface="Roboto"/>
                <a:ea typeface="Roboto"/>
                <a:cs typeface="Roboto"/>
                <a:sym typeface="Roboto"/>
              </a:rPr>
              <a:t>quos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explicabo</a:t>
            </a:r>
            <a:r>
              <a:rPr lang="pt-BR" sz="3200" dirty="0">
                <a:solidFill>
                  <a:srgbClr val="212529"/>
                </a:solidFill>
                <a:latin typeface="Roboto"/>
                <a:ea typeface="Roboto"/>
                <a:cs typeface="Roboto"/>
                <a:sym typeface="Roboto"/>
              </a:rPr>
              <a:t> in tempore </a:t>
            </a:r>
            <a:r>
              <a:rPr lang="pt-BR" sz="3200" dirty="0" err="1">
                <a:solidFill>
                  <a:srgbClr val="212529"/>
                </a:solidFill>
                <a:latin typeface="Roboto"/>
                <a:ea typeface="Roboto"/>
                <a:cs typeface="Roboto"/>
                <a:sym typeface="Roboto"/>
              </a:rPr>
              <a:t>dolorum</a:t>
            </a:r>
            <a:r>
              <a:rPr lang="pt-BR" sz="3200" dirty="0">
                <a:solidFill>
                  <a:srgbClr val="212529"/>
                </a:solidFill>
                <a:latin typeface="Roboto"/>
                <a:ea typeface="Roboto"/>
                <a:cs typeface="Roboto"/>
                <a:sym typeface="Roboto"/>
              </a:rPr>
              <a:t> est </a:t>
            </a:r>
            <a:r>
              <a:rPr lang="pt-BR" sz="3200" dirty="0" err="1">
                <a:solidFill>
                  <a:srgbClr val="212529"/>
                </a:solidFill>
                <a:latin typeface="Roboto"/>
                <a:ea typeface="Roboto"/>
                <a:cs typeface="Roboto"/>
                <a:sym typeface="Roboto"/>
              </a:rPr>
              <a:t>eius</a:t>
            </a:r>
            <a:r>
              <a:rPr lang="pt-BR" sz="3200" dirty="0">
                <a:solidFill>
                  <a:srgbClr val="212529"/>
                </a:solidFill>
                <a:latin typeface="Roboto"/>
                <a:ea typeface="Roboto"/>
                <a:cs typeface="Roboto"/>
                <a:sym typeface="Roboto"/>
              </a:rPr>
              <a:t> autem a </a:t>
            </a:r>
            <a:r>
              <a:rPr lang="pt-BR" sz="3200" dirty="0" err="1">
                <a:solidFill>
                  <a:srgbClr val="212529"/>
                </a:solidFill>
                <a:latin typeface="Roboto"/>
                <a:ea typeface="Roboto"/>
                <a:cs typeface="Roboto"/>
                <a:sym typeface="Roboto"/>
              </a:rPr>
              <a:t>nihil</a:t>
            </a:r>
            <a:r>
              <a:rPr lang="pt-BR" sz="3200" dirty="0">
                <a:solidFill>
                  <a:srgbClr val="212529"/>
                </a:solidFill>
                <a:latin typeface="Roboto"/>
                <a:ea typeface="Roboto"/>
                <a:cs typeface="Roboto"/>
                <a:sym typeface="Roboto"/>
              </a:rPr>
              <a:t> libero et </a:t>
            </a:r>
            <a:r>
              <a:rPr lang="pt-BR" sz="3200" dirty="0" err="1">
                <a:solidFill>
                  <a:srgbClr val="212529"/>
                </a:solidFill>
                <a:latin typeface="Roboto"/>
                <a:ea typeface="Roboto"/>
                <a:cs typeface="Roboto"/>
                <a:sym typeface="Roboto"/>
              </a:rPr>
              <a:t>molestias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optio</a:t>
            </a:r>
            <a:r>
              <a:rPr lang="pt-BR" sz="3200" dirty="0">
                <a:solidFill>
                  <a:srgbClr val="212529"/>
                </a:solidFill>
                <a:latin typeface="Roboto"/>
                <a:ea typeface="Roboto"/>
                <a:cs typeface="Roboto"/>
                <a:sym typeface="Roboto"/>
              </a:rPr>
              <a:t>. Quo </a:t>
            </a:r>
            <a:r>
              <a:rPr lang="pt-BR" sz="3200" dirty="0" err="1">
                <a:solidFill>
                  <a:srgbClr val="212529"/>
                </a:solidFill>
                <a:latin typeface="Roboto"/>
                <a:ea typeface="Roboto"/>
                <a:cs typeface="Roboto"/>
                <a:sym typeface="Roboto"/>
              </a:rPr>
              <a:t>neque</a:t>
            </a:r>
            <a:r>
              <a:rPr lang="pt-BR" sz="3200" dirty="0">
                <a:solidFill>
                  <a:srgbClr val="212529"/>
                </a:solidFill>
                <a:latin typeface="Roboto"/>
                <a:ea typeface="Roboto"/>
                <a:cs typeface="Roboto"/>
                <a:sym typeface="Roboto"/>
              </a:rPr>
              <a:t> quod in </a:t>
            </a:r>
            <a:r>
              <a:rPr lang="pt-BR" sz="3200" dirty="0" err="1">
                <a:solidFill>
                  <a:srgbClr val="212529"/>
                </a:solidFill>
                <a:latin typeface="Roboto"/>
                <a:ea typeface="Roboto"/>
                <a:cs typeface="Roboto"/>
                <a:sym typeface="Roboto"/>
              </a:rPr>
              <a:t>deleniti</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qui</a:t>
            </a:r>
            <a:r>
              <a:rPr lang="pt-BR" sz="3200" dirty="0">
                <a:solidFill>
                  <a:srgbClr val="212529"/>
                </a:solidFill>
                <a:latin typeface="Roboto"/>
                <a:ea typeface="Roboto"/>
                <a:cs typeface="Roboto"/>
                <a:sym typeface="Roboto"/>
              </a:rPr>
              <a:t> Quis </a:t>
            </a:r>
            <a:r>
              <a:rPr lang="pt-BR" sz="3200" dirty="0" err="1">
                <a:solidFill>
                  <a:srgbClr val="212529"/>
                </a:solidFill>
                <a:latin typeface="Roboto"/>
                <a:ea typeface="Roboto"/>
                <a:cs typeface="Roboto"/>
                <a:sym typeface="Roboto"/>
              </a:rPr>
              <a:t>inventore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eos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aperiam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rerum</a:t>
            </a:r>
            <a:r>
              <a:rPr lang="pt-BR" sz="3200" dirty="0">
                <a:solidFill>
                  <a:srgbClr val="212529"/>
                </a:solidFill>
                <a:latin typeface="Roboto"/>
                <a:ea typeface="Roboto"/>
                <a:cs typeface="Roboto"/>
                <a:sym typeface="Roboto"/>
              </a:rPr>
              <a:t>. Aut </a:t>
            </a:r>
            <a:r>
              <a:rPr lang="pt-BR" sz="3200" dirty="0" err="1">
                <a:solidFill>
                  <a:srgbClr val="212529"/>
                </a:solidFill>
                <a:latin typeface="Roboto"/>
                <a:ea typeface="Roboto"/>
                <a:cs typeface="Roboto"/>
                <a:sym typeface="Roboto"/>
              </a:rPr>
              <a:t>earum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maxime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aut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ducimus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unde</a:t>
            </a:r>
            <a:r>
              <a:rPr lang="pt-BR" sz="3200" dirty="0">
                <a:solidFill>
                  <a:srgbClr val="212529"/>
                </a:solidFill>
                <a:latin typeface="Roboto"/>
                <a:ea typeface="Roboto"/>
                <a:cs typeface="Roboto"/>
                <a:sym typeface="Roboto"/>
              </a:rPr>
              <a:t> est </a:t>
            </a:r>
            <a:r>
              <a:rPr lang="pt-BR" sz="3200" dirty="0" err="1">
                <a:solidFill>
                  <a:srgbClr val="212529"/>
                </a:solidFill>
                <a:latin typeface="Roboto"/>
                <a:ea typeface="Roboto"/>
                <a:cs typeface="Roboto"/>
                <a:sym typeface="Roboto"/>
              </a:rPr>
              <a:t>incidunt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sint</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molestiae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eligendi</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Sed</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consequuntur</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dicta</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veritatis</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unde</a:t>
            </a:r>
            <a:r>
              <a:rPr lang="pt-BR" sz="3200" dirty="0">
                <a:solidFill>
                  <a:srgbClr val="212529"/>
                </a:solidFill>
                <a:latin typeface="Roboto"/>
                <a:ea typeface="Roboto"/>
                <a:cs typeface="Roboto"/>
                <a:sym typeface="Roboto"/>
              </a:rPr>
              <a:t> non </a:t>
            </a:r>
            <a:r>
              <a:rPr lang="pt-BR" sz="3200" dirty="0" err="1">
                <a:solidFill>
                  <a:srgbClr val="212529"/>
                </a:solidFill>
                <a:latin typeface="Roboto"/>
                <a:ea typeface="Roboto"/>
                <a:cs typeface="Roboto"/>
                <a:sym typeface="Roboto"/>
              </a:rPr>
              <a:t>beatae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sequi</a:t>
            </a:r>
            <a:r>
              <a:rPr lang="pt-BR" sz="3200" dirty="0">
                <a:solidFill>
                  <a:srgbClr val="212529"/>
                </a:solidFill>
                <a:latin typeface="Roboto"/>
                <a:ea typeface="Roboto"/>
                <a:cs typeface="Roboto"/>
                <a:sym typeface="Roboto"/>
              </a:rPr>
              <a:t>. </a:t>
            </a:r>
            <a:endParaRPr sz="3200" dirty="0">
              <a:solidFill>
                <a:srgbClr val="212529"/>
              </a:solidFill>
              <a:latin typeface="Roboto"/>
              <a:ea typeface="Roboto"/>
              <a:cs typeface="Roboto"/>
              <a:sym typeface="Roboto"/>
            </a:endParaRPr>
          </a:p>
          <a:p>
            <a:pPr marL="0" lvl="0" indent="0" algn="l" rtl="0">
              <a:lnSpc>
                <a:spcPct val="115000"/>
              </a:lnSpc>
              <a:spcBef>
                <a:spcPts val="3500"/>
              </a:spcBef>
              <a:spcAft>
                <a:spcPts val="3500"/>
              </a:spcAft>
              <a:buNone/>
            </a:pPr>
            <a:r>
              <a:rPr lang="pt-BR" sz="3200" dirty="0">
                <a:solidFill>
                  <a:srgbClr val="212529"/>
                </a:solidFill>
                <a:latin typeface="Roboto"/>
                <a:ea typeface="Roboto"/>
                <a:cs typeface="Roboto"/>
                <a:sym typeface="Roboto"/>
              </a:rPr>
              <a:t>Ut </a:t>
            </a:r>
            <a:r>
              <a:rPr lang="pt-BR" sz="3200" dirty="0" err="1">
                <a:solidFill>
                  <a:srgbClr val="212529"/>
                </a:solidFill>
                <a:latin typeface="Roboto"/>
                <a:ea typeface="Roboto"/>
                <a:cs typeface="Roboto"/>
                <a:sym typeface="Roboto"/>
              </a:rPr>
              <a:t>illum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aperiam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aut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quae</a:t>
            </a:r>
            <a:r>
              <a:rPr lang="pt-BR" sz="3200" dirty="0">
                <a:solidFill>
                  <a:srgbClr val="212529"/>
                </a:solidFill>
                <a:latin typeface="Roboto"/>
                <a:ea typeface="Roboto"/>
                <a:cs typeface="Roboto"/>
                <a:sym typeface="Roboto"/>
              </a:rPr>
              <a:t> quis </a:t>
            </a:r>
            <a:r>
              <a:rPr lang="pt-BR" sz="3200" dirty="0" err="1">
                <a:solidFill>
                  <a:srgbClr val="212529"/>
                </a:solidFill>
                <a:latin typeface="Roboto"/>
                <a:ea typeface="Roboto"/>
                <a:cs typeface="Roboto"/>
                <a:sym typeface="Roboto"/>
              </a:rPr>
              <a:t>qui</a:t>
            </a:r>
            <a:r>
              <a:rPr lang="pt-BR" sz="3200" dirty="0">
                <a:solidFill>
                  <a:srgbClr val="212529"/>
                </a:solidFill>
                <a:latin typeface="Roboto"/>
                <a:ea typeface="Roboto"/>
                <a:cs typeface="Roboto"/>
                <a:sym typeface="Roboto"/>
              </a:rPr>
              <a:t> omnis </a:t>
            </a:r>
            <a:r>
              <a:rPr lang="pt-BR" sz="3200" dirty="0" err="1">
                <a:solidFill>
                  <a:srgbClr val="212529"/>
                </a:solidFill>
                <a:latin typeface="Roboto"/>
                <a:ea typeface="Roboto"/>
                <a:cs typeface="Roboto"/>
                <a:sym typeface="Roboto"/>
              </a:rPr>
              <a:t>asperiores</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quibusdam</a:t>
            </a:r>
            <a:r>
              <a:rPr lang="pt-BR" sz="3200" dirty="0">
                <a:solidFill>
                  <a:srgbClr val="212529"/>
                </a:solidFill>
                <a:latin typeface="Roboto"/>
                <a:ea typeface="Roboto"/>
                <a:cs typeface="Roboto"/>
                <a:sym typeface="Roboto"/>
              </a:rPr>
              <a:t> internos </a:t>
            </a:r>
            <a:r>
              <a:rPr lang="pt-BR" sz="3200" dirty="0" err="1">
                <a:solidFill>
                  <a:srgbClr val="212529"/>
                </a:solidFill>
                <a:latin typeface="Roboto"/>
                <a:ea typeface="Roboto"/>
                <a:cs typeface="Roboto"/>
                <a:sym typeface="Roboto"/>
              </a:rPr>
              <a:t>aut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iusto</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harum</a:t>
            </a:r>
            <a:r>
              <a:rPr lang="pt-BR" sz="3200" dirty="0">
                <a:solidFill>
                  <a:srgbClr val="212529"/>
                </a:solidFill>
                <a:latin typeface="Roboto"/>
                <a:ea typeface="Roboto"/>
                <a:cs typeface="Roboto"/>
                <a:sym typeface="Roboto"/>
              </a:rPr>
              <a:t>. Aut sapiente </a:t>
            </a:r>
            <a:r>
              <a:rPr lang="pt-BR" sz="3200" dirty="0" err="1">
                <a:solidFill>
                  <a:srgbClr val="212529"/>
                </a:solidFill>
                <a:latin typeface="Roboto"/>
                <a:ea typeface="Roboto"/>
                <a:cs typeface="Roboto"/>
                <a:sym typeface="Roboto"/>
              </a:rPr>
              <a:t>veniam</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iure</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itaque</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accusantium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repellat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vel</a:t>
            </a:r>
            <a:r>
              <a:rPr lang="pt-BR" sz="3200" dirty="0">
                <a:solidFill>
                  <a:srgbClr val="212529"/>
                </a:solidFill>
                <a:latin typeface="Roboto"/>
                <a:ea typeface="Roboto"/>
                <a:cs typeface="Roboto"/>
                <a:sym typeface="Roboto"/>
              </a:rPr>
              <a:t> sapiente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t>
            </a:r>
            <a:r>
              <a:rPr lang="pt-BR" sz="3200" dirty="0" err="1">
                <a:solidFill>
                  <a:srgbClr val="212529"/>
                </a:solidFill>
                <a:latin typeface="Roboto"/>
                <a:ea typeface="Roboto"/>
                <a:cs typeface="Roboto"/>
                <a:sym typeface="Roboto"/>
              </a:rPr>
              <a:t>dolor</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officiis</a:t>
            </a:r>
            <a:r>
              <a:rPr lang="pt-BR" sz="3200" dirty="0">
                <a:solidFill>
                  <a:srgbClr val="212529"/>
                </a:solidFill>
                <a:latin typeface="Roboto"/>
                <a:ea typeface="Roboto"/>
                <a:cs typeface="Roboto"/>
                <a:sym typeface="Roboto"/>
              </a:rPr>
              <a:t> quo fuga labore! Ut </a:t>
            </a:r>
            <a:r>
              <a:rPr lang="pt-BR" sz="3200" dirty="0" err="1">
                <a:solidFill>
                  <a:srgbClr val="212529"/>
                </a:solidFill>
                <a:latin typeface="Roboto"/>
                <a:ea typeface="Roboto"/>
                <a:cs typeface="Roboto"/>
                <a:sym typeface="Roboto"/>
              </a:rPr>
              <a:t>velit</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nemo</a:t>
            </a:r>
            <a:r>
              <a:rPr lang="pt-BR" sz="3200" dirty="0">
                <a:solidFill>
                  <a:srgbClr val="212529"/>
                </a:solidFill>
                <a:latin typeface="Roboto"/>
                <a:ea typeface="Roboto"/>
                <a:cs typeface="Roboto"/>
                <a:sym typeface="Roboto"/>
              </a:rPr>
              <a:t> in </a:t>
            </a:r>
            <a:r>
              <a:rPr lang="pt-BR" sz="3200" dirty="0" err="1">
                <a:solidFill>
                  <a:srgbClr val="212529"/>
                </a:solidFill>
                <a:latin typeface="Roboto"/>
                <a:ea typeface="Roboto"/>
                <a:cs typeface="Roboto"/>
                <a:sym typeface="Roboto"/>
              </a:rPr>
              <a:t>ipsam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modi</a:t>
            </a:r>
            <a:r>
              <a:rPr lang="pt-BR" sz="3200" dirty="0">
                <a:solidFill>
                  <a:srgbClr val="212529"/>
                </a:solidFill>
                <a:latin typeface="Roboto"/>
                <a:ea typeface="Roboto"/>
                <a:cs typeface="Roboto"/>
                <a:sym typeface="Roboto"/>
              </a:rPr>
              <a:t> et </a:t>
            </a:r>
            <a:r>
              <a:rPr lang="pt-BR" sz="3200" dirty="0" err="1">
                <a:solidFill>
                  <a:srgbClr val="212529"/>
                </a:solidFill>
                <a:latin typeface="Roboto"/>
                <a:ea typeface="Roboto"/>
                <a:cs typeface="Roboto"/>
                <a:sym typeface="Roboto"/>
              </a:rPr>
              <a:t>veritatis</a:t>
            </a:r>
            <a:r>
              <a:rPr lang="pt-BR" sz="3200" dirty="0">
                <a:solidFill>
                  <a:srgbClr val="212529"/>
                </a:solidFill>
                <a:latin typeface="Roboto"/>
                <a:ea typeface="Roboto"/>
                <a:cs typeface="Roboto"/>
                <a:sym typeface="Roboto"/>
              </a:rPr>
              <a:t> soluta est </a:t>
            </a:r>
            <a:r>
              <a:rPr lang="pt-BR" sz="3200" dirty="0" err="1">
                <a:solidFill>
                  <a:srgbClr val="212529"/>
                </a:solidFill>
                <a:latin typeface="Roboto"/>
                <a:ea typeface="Roboto"/>
                <a:cs typeface="Roboto"/>
                <a:sym typeface="Roboto"/>
              </a:rPr>
              <a:t>magnam</a:t>
            </a:r>
            <a:r>
              <a:rPr lang="pt-BR" sz="3200" dirty="0">
                <a:solidFill>
                  <a:srgbClr val="212529"/>
                </a:solidFill>
                <a:latin typeface="Roboto"/>
                <a:ea typeface="Roboto"/>
                <a:cs typeface="Roboto"/>
                <a:sym typeface="Roboto"/>
              </a:rPr>
              <a:t> </a:t>
            </a:r>
            <a:r>
              <a:rPr lang="pt-BR" sz="3200" dirty="0" err="1">
                <a:solidFill>
                  <a:srgbClr val="212529"/>
                </a:solidFill>
                <a:latin typeface="Roboto"/>
                <a:ea typeface="Roboto"/>
                <a:cs typeface="Roboto"/>
                <a:sym typeface="Roboto"/>
              </a:rPr>
              <a:t>iure</a:t>
            </a:r>
            <a:r>
              <a:rPr lang="pt-BR" sz="3200" dirty="0">
                <a:solidFill>
                  <a:srgbClr val="212529"/>
                </a:solidFill>
                <a:latin typeface="Roboto"/>
                <a:ea typeface="Roboto"/>
                <a:cs typeface="Roboto"/>
                <a:sym typeface="Roboto"/>
              </a:rPr>
              <a:t>.</a:t>
            </a:r>
            <a:endParaRPr sz="3200" dirty="0">
              <a:solidFill>
                <a:srgbClr val="212529"/>
              </a:solidFill>
              <a:latin typeface="Roboto"/>
              <a:ea typeface="Roboto"/>
              <a:cs typeface="Roboto"/>
              <a:sym typeface="Roboto"/>
            </a:endParaRPr>
          </a:p>
        </p:txBody>
      </p:sp>
      <p:cxnSp>
        <p:nvCxnSpPr>
          <p:cNvPr id="54" name="Google Shape;54;p13"/>
          <p:cNvCxnSpPr/>
          <p:nvPr/>
        </p:nvCxnSpPr>
        <p:spPr>
          <a:xfrm>
            <a:off x="16200000" y="15685725"/>
            <a:ext cx="0" cy="23314200"/>
          </a:xfrm>
          <a:prstGeom prst="straightConnector1">
            <a:avLst/>
          </a:prstGeom>
          <a:noFill/>
          <a:ln w="9525" cap="flat" cmpd="sng">
            <a:solidFill>
              <a:schemeClr val="dk2"/>
            </a:solidFill>
            <a:prstDash val="solid"/>
            <a:round/>
            <a:headEnd type="none" w="med" len="med"/>
            <a:tailEnd type="none" w="med" len="med"/>
          </a:ln>
        </p:spPr>
      </p:cxnSp>
      <p:sp>
        <p:nvSpPr>
          <p:cNvPr id="55" name="Google Shape;55;p13"/>
          <p:cNvSpPr txBox="1">
            <a:spLocks noGrp="1"/>
          </p:cNvSpPr>
          <p:nvPr>
            <p:ph type="ctrTitle" idx="3"/>
          </p:nvPr>
        </p:nvSpPr>
        <p:spPr>
          <a:xfrm>
            <a:off x="17143050" y="24684225"/>
            <a:ext cx="13671300" cy="161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8000">
                <a:solidFill>
                  <a:srgbClr val="F6C11A"/>
                </a:solidFill>
              </a:rPr>
              <a:t>Conclusão</a:t>
            </a:r>
            <a:endParaRPr sz="8000">
              <a:solidFill>
                <a:srgbClr val="F6C11A"/>
              </a:solidFill>
            </a:endParaRPr>
          </a:p>
          <a:p>
            <a:pPr marL="0" lvl="0" indent="0" algn="l" rtl="0">
              <a:lnSpc>
                <a:spcPct val="115000"/>
              </a:lnSpc>
              <a:spcBef>
                <a:spcPts val="0"/>
              </a:spcBef>
              <a:spcAft>
                <a:spcPts val="0"/>
              </a:spcAft>
              <a:buNone/>
            </a:pPr>
            <a:r>
              <a:rPr lang="pt-BR" sz="3200">
                <a:solidFill>
                  <a:srgbClr val="212529"/>
                </a:solidFill>
                <a:latin typeface="Roboto"/>
                <a:ea typeface="Roboto"/>
                <a:cs typeface="Roboto"/>
                <a:sym typeface="Roboto"/>
              </a:rPr>
              <a:t>Ut illum aperiam aut quae quis qui omnis asperiores et quibusdam internos aut iusto harum. Aut sapiente veniam in iure itaque et accusantium repellat vel sapiente velit At dolor officiis quo fuga labore! Ut velit nemo in ipsam modi et veritatis soluta est magnam iure.</a:t>
            </a:r>
            <a:endParaRPr sz="3200">
              <a:solidFill>
                <a:srgbClr val="212529"/>
              </a:solidFill>
              <a:latin typeface="Roboto"/>
              <a:ea typeface="Roboto"/>
              <a:cs typeface="Roboto"/>
              <a:sym typeface="Roboto"/>
            </a:endParaRPr>
          </a:p>
          <a:p>
            <a:pPr marL="0" lvl="0" indent="0" algn="l" rtl="0">
              <a:spcBef>
                <a:spcPts val="3500"/>
              </a:spcBef>
              <a:spcAft>
                <a:spcPts val="0"/>
              </a:spcAft>
              <a:buNone/>
            </a:pPr>
            <a:endParaRPr sz="4000">
              <a:solidFill>
                <a:schemeClr val="dk2"/>
              </a:solidFill>
            </a:endParaRPr>
          </a:p>
          <a:p>
            <a:pPr marL="0" lvl="0" indent="0" algn="l" rtl="0">
              <a:spcBef>
                <a:spcPts val="0"/>
              </a:spcBef>
              <a:spcAft>
                <a:spcPts val="0"/>
              </a:spcAft>
              <a:buNone/>
            </a:pPr>
            <a:r>
              <a:rPr lang="pt-BR" sz="8000">
                <a:solidFill>
                  <a:srgbClr val="F6C11A"/>
                </a:solidFill>
              </a:rPr>
              <a:t>Referências</a:t>
            </a:r>
            <a:endParaRPr sz="8000">
              <a:solidFill>
                <a:srgbClr val="F6C11A"/>
              </a:solidFill>
            </a:endParaRPr>
          </a:p>
          <a:p>
            <a:pPr marL="0" lvl="0" indent="0" algn="l" rtl="0">
              <a:lnSpc>
                <a:spcPct val="115000"/>
              </a:lnSpc>
              <a:spcBef>
                <a:spcPts val="1200"/>
              </a:spcBef>
              <a:spcAft>
                <a:spcPts val="0"/>
              </a:spcAft>
              <a:buNone/>
            </a:pPr>
            <a:r>
              <a:rPr lang="pt-BR" sz="3200">
                <a:solidFill>
                  <a:schemeClr val="dk1"/>
                </a:solidFill>
              </a:rPr>
              <a:t>ASSOCIAÇÃO BRASILEIRA DE NORMAS TÉCNICAS. NBR 10520: apresentação de</a:t>
            </a:r>
            <a:endParaRPr sz="3200">
              <a:solidFill>
                <a:schemeClr val="dk1"/>
              </a:solidFill>
            </a:endParaRPr>
          </a:p>
          <a:p>
            <a:pPr marL="0" lvl="0" indent="0" algn="l" rtl="0">
              <a:lnSpc>
                <a:spcPct val="115000"/>
              </a:lnSpc>
              <a:spcBef>
                <a:spcPts val="1200"/>
              </a:spcBef>
              <a:spcAft>
                <a:spcPts val="0"/>
              </a:spcAft>
              <a:buNone/>
            </a:pPr>
            <a:r>
              <a:rPr lang="pt-BR" sz="3200">
                <a:solidFill>
                  <a:schemeClr val="dk1"/>
                </a:solidFill>
              </a:rPr>
              <a:t>citações em documentos: procedimento. Rio de Janeiro: ABNT, 1990.</a:t>
            </a:r>
            <a:endParaRPr sz="3200">
              <a:solidFill>
                <a:schemeClr val="dk1"/>
              </a:solidFill>
            </a:endParaRPr>
          </a:p>
          <a:p>
            <a:pPr marL="0" lvl="0" indent="0" algn="l" rtl="0">
              <a:lnSpc>
                <a:spcPct val="115000"/>
              </a:lnSpc>
              <a:spcBef>
                <a:spcPts val="1200"/>
              </a:spcBef>
              <a:spcAft>
                <a:spcPts val="0"/>
              </a:spcAft>
              <a:buNone/>
            </a:pPr>
            <a:r>
              <a:rPr lang="pt-BR" sz="3200">
                <a:solidFill>
                  <a:schemeClr val="dk1"/>
                </a:solidFill>
              </a:rPr>
              <a:t>______. NBR 6023: informação e documentação: referências: elaboração. Rio de Janeiro, 2002.</a:t>
            </a:r>
            <a:endParaRPr sz="3200">
              <a:solidFill>
                <a:schemeClr val="dk1"/>
              </a:solidFill>
            </a:endParaRPr>
          </a:p>
          <a:p>
            <a:pPr marL="0" lvl="0" indent="0" algn="l" rtl="0">
              <a:lnSpc>
                <a:spcPct val="115000"/>
              </a:lnSpc>
              <a:spcBef>
                <a:spcPts val="1200"/>
              </a:spcBef>
              <a:spcAft>
                <a:spcPts val="0"/>
              </a:spcAft>
              <a:buNone/>
            </a:pPr>
            <a:r>
              <a:rPr lang="pt-BR" sz="3200">
                <a:solidFill>
                  <a:schemeClr val="dk1"/>
                </a:solidFill>
              </a:rPr>
              <a:t>CELLA, D.; PERES, F. C. Caracterização dos fatores relacionados ao sucesso do empreendedor rural. Revista de Administração / USP, São Paulo, v. 37, n. 4, p. 49-57, out./ dez. 2002.</a:t>
            </a:r>
            <a:endParaRPr sz="3200">
              <a:solidFill>
                <a:schemeClr val="dk1"/>
              </a:solidFill>
            </a:endParaRPr>
          </a:p>
          <a:p>
            <a:pPr marL="0" lvl="0" indent="0" algn="l" rtl="0">
              <a:lnSpc>
                <a:spcPct val="115000"/>
              </a:lnSpc>
              <a:spcBef>
                <a:spcPts val="1200"/>
              </a:spcBef>
              <a:spcAft>
                <a:spcPts val="0"/>
              </a:spcAft>
              <a:buNone/>
            </a:pPr>
            <a:r>
              <a:rPr lang="pt-BR" sz="3200">
                <a:solidFill>
                  <a:schemeClr val="dk1"/>
                </a:solidFill>
              </a:rPr>
              <a:t>SERRA NEGRA, Carlos Alberto; SERRA NEGRA, Elizabete Marinho. Manual de trabalho monográficos de graduação, especialização, mestrado e doutorado. São Paulo: Atlas, 2003. 224 p.</a:t>
            </a:r>
            <a:endParaRPr sz="3200">
              <a:solidFill>
                <a:schemeClr val="dk1"/>
              </a:solidFill>
            </a:endParaRPr>
          </a:p>
          <a:p>
            <a:pPr marL="0" lvl="0" indent="0" algn="l" rtl="0">
              <a:lnSpc>
                <a:spcPct val="115000"/>
              </a:lnSpc>
              <a:spcBef>
                <a:spcPts val="1200"/>
              </a:spcBef>
              <a:spcAft>
                <a:spcPts val="0"/>
              </a:spcAft>
              <a:buNone/>
            </a:pPr>
            <a:r>
              <a:rPr lang="pt-BR" sz="3200">
                <a:solidFill>
                  <a:schemeClr val="dk1"/>
                </a:solidFill>
              </a:rPr>
              <a:t>SEVERINO, Antônio Joaquim. Metodologia do trabalho científico. 22. ed. São Paulo: Cortez, 2002. 335 p.</a:t>
            </a:r>
            <a:endParaRPr sz="3200">
              <a:solidFill>
                <a:schemeClr val="dk1"/>
              </a:solidFill>
            </a:endParaRPr>
          </a:p>
          <a:p>
            <a:pPr marL="0" lvl="0" indent="0" algn="l" rtl="0">
              <a:lnSpc>
                <a:spcPct val="115000"/>
              </a:lnSpc>
              <a:spcBef>
                <a:spcPts val="1200"/>
              </a:spcBef>
              <a:spcAft>
                <a:spcPts val="0"/>
              </a:spcAft>
              <a:buNone/>
            </a:pPr>
            <a:r>
              <a:rPr lang="pt-BR" sz="3200">
                <a:solidFill>
                  <a:schemeClr val="dk1"/>
                </a:solidFill>
              </a:rPr>
              <a:t>UNIVERSIDADE DE SÃO PAULO. SISTEMA INTEGRADO DE BIBLIOTECAS. Diretrizes para apresentação de teses e dissertações à USP: documento eletrônico ou impresso. São Paulo: SIBi/USP, 2001. 6 p.</a:t>
            </a:r>
            <a:endParaRPr sz="3200">
              <a:solidFill>
                <a:schemeClr val="dk1"/>
              </a:solidFill>
            </a:endParaRPr>
          </a:p>
          <a:p>
            <a:pPr marL="0" lvl="0" indent="0" algn="l" rtl="0">
              <a:lnSpc>
                <a:spcPct val="115000"/>
              </a:lnSpc>
              <a:spcBef>
                <a:spcPts val="1200"/>
              </a:spcBef>
              <a:spcAft>
                <a:spcPts val="3500"/>
              </a:spcAft>
              <a:buNone/>
            </a:pPr>
            <a:endParaRPr sz="4000">
              <a:solidFill>
                <a:srgbClr val="212529"/>
              </a:solidFill>
              <a:latin typeface="Roboto"/>
              <a:ea typeface="Roboto"/>
              <a:cs typeface="Roboto"/>
              <a:sym typeface="Roboto"/>
            </a:endParaRPr>
          </a:p>
        </p:txBody>
      </p:sp>
      <p:pic>
        <p:nvPicPr>
          <p:cNvPr id="56" name="Google Shape;56;p13"/>
          <p:cNvPicPr preferRelativeResize="0"/>
          <p:nvPr/>
        </p:nvPicPr>
        <p:blipFill rotWithShape="1">
          <a:blip r:embed="rId4">
            <a:alphaModFix/>
          </a:blip>
          <a:srcRect l="16510" t="15754" r="17022" b="12406"/>
          <a:stretch/>
        </p:blipFill>
        <p:spPr>
          <a:xfrm>
            <a:off x="17143050" y="15164639"/>
            <a:ext cx="13554473" cy="8240665"/>
          </a:xfrm>
          <a:prstGeom prst="rect">
            <a:avLst/>
          </a:prstGeom>
          <a:noFill/>
          <a:ln>
            <a:noFill/>
          </a:ln>
        </p:spPr>
      </p:pic>
      <p:sp>
        <p:nvSpPr>
          <p:cNvPr id="57" name="Google Shape;57;p13"/>
          <p:cNvSpPr txBox="1">
            <a:spLocks noGrp="1"/>
          </p:cNvSpPr>
          <p:nvPr>
            <p:ph type="ctrTitle" idx="4"/>
          </p:nvPr>
        </p:nvSpPr>
        <p:spPr>
          <a:xfrm>
            <a:off x="17143050" y="23512012"/>
            <a:ext cx="13671300" cy="510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t-BR" sz="1800">
                <a:solidFill>
                  <a:srgbClr val="212529"/>
                </a:solidFill>
                <a:latin typeface="Roboto"/>
                <a:ea typeface="Roboto"/>
                <a:cs typeface="Roboto"/>
                <a:sym typeface="Roboto"/>
              </a:rPr>
              <a:t>Gráfico 1 - Exemplo de imagem</a:t>
            </a:r>
            <a:endParaRPr sz="1800">
              <a:solidFill>
                <a:srgbClr val="F6C11A"/>
              </a:solidFill>
            </a:endParaRPr>
          </a:p>
          <a:p>
            <a:pPr marL="0" lvl="0" indent="0" algn="l" rtl="0">
              <a:lnSpc>
                <a:spcPct val="115000"/>
              </a:lnSpc>
              <a:spcBef>
                <a:spcPts val="3500"/>
              </a:spcBef>
              <a:spcAft>
                <a:spcPts val="3500"/>
              </a:spcAft>
              <a:buNone/>
            </a:pPr>
            <a:endParaRPr sz="8000">
              <a:solidFill>
                <a:srgbClr val="F6C11A"/>
              </a:solidFill>
            </a:endParaRPr>
          </a:p>
        </p:txBody>
      </p:sp>
      <p:sp>
        <p:nvSpPr>
          <p:cNvPr id="58" name="Google Shape;58;p13"/>
          <p:cNvSpPr txBox="1">
            <a:spLocks noGrp="1"/>
          </p:cNvSpPr>
          <p:nvPr>
            <p:ph type="subTitle" idx="5"/>
          </p:nvPr>
        </p:nvSpPr>
        <p:spPr>
          <a:xfrm>
            <a:off x="18685125" y="8058682"/>
            <a:ext cx="12129300" cy="159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pt-BR" sz="2000">
                <a:solidFill>
                  <a:srgbClr val="666666"/>
                </a:solidFill>
              </a:rPr>
              <a:t>Autor(es):</a:t>
            </a:r>
            <a:endParaRPr sz="2000">
              <a:solidFill>
                <a:srgbClr val="666666"/>
              </a:solidFill>
            </a:endParaRPr>
          </a:p>
          <a:p>
            <a:pPr marL="0" lvl="0" indent="0" algn="r" rtl="0">
              <a:spcBef>
                <a:spcPts val="0"/>
              </a:spcBef>
              <a:spcAft>
                <a:spcPts val="0"/>
              </a:spcAft>
              <a:buNone/>
            </a:pPr>
            <a:r>
              <a:rPr lang="pt-BR" sz="2000">
                <a:solidFill>
                  <a:srgbClr val="666666"/>
                </a:solidFill>
              </a:rPr>
              <a:t>SOBRENOME, Nome</a:t>
            </a:r>
            <a:endParaRPr sz="2000">
              <a:solidFill>
                <a:srgbClr val="666666"/>
              </a:solidFill>
            </a:endParaRPr>
          </a:p>
          <a:p>
            <a:pPr marL="0" lvl="0" indent="0" algn="r" rtl="0">
              <a:spcBef>
                <a:spcPts val="0"/>
              </a:spcBef>
              <a:spcAft>
                <a:spcPts val="0"/>
              </a:spcAft>
              <a:buNone/>
            </a:pPr>
            <a:r>
              <a:rPr lang="pt-BR" sz="2000">
                <a:solidFill>
                  <a:srgbClr val="666666"/>
                </a:solidFill>
              </a:rPr>
              <a:t>SOBRENOME, Nome</a:t>
            </a:r>
            <a:endParaRPr sz="2000">
              <a:solidFill>
                <a:srgbClr val="666666"/>
              </a:solidFill>
            </a:endParaRPr>
          </a:p>
          <a:p>
            <a:pPr marL="0" lvl="0" indent="0" algn="r" rtl="0">
              <a:spcBef>
                <a:spcPts val="0"/>
              </a:spcBef>
              <a:spcAft>
                <a:spcPts val="0"/>
              </a:spcAft>
              <a:buNone/>
            </a:pPr>
            <a:r>
              <a:rPr lang="pt-BR" sz="2000">
                <a:solidFill>
                  <a:srgbClr val="666666"/>
                </a:solidFill>
              </a:rPr>
              <a:t>SOBRENOME, Nome  </a:t>
            </a:r>
            <a:endParaRPr sz="2000">
              <a:solidFill>
                <a:srgbClr val="666666"/>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582</Words>
  <Application>Microsoft Office PowerPoint</Application>
  <PresentationFormat>Personalizar</PresentationFormat>
  <Paragraphs>31</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Roboto</vt:lpstr>
      <vt:lpstr>Arial</vt:lpstr>
      <vt:lpstr>Simple Light</vt:lpstr>
      <vt:lpstr>Este é um exemplo de título em duas linhas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 é um exemplo de título em duas linhas</dc:title>
  <dc:creator>GILMARA SILVA DE M. SANTANA</dc:creator>
  <cp:lastModifiedBy>Anita Araujo</cp:lastModifiedBy>
  <cp:revision>2</cp:revision>
  <dcterms:modified xsi:type="dcterms:W3CDTF">2023-11-03T20:02:41Z</dcterms:modified>
</cp:coreProperties>
</file>