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C1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2554" autoAdjust="0"/>
  </p:normalViewPr>
  <p:slideViewPr>
    <p:cSldViewPr snapToGrid="0">
      <p:cViewPr varScale="1">
        <p:scale>
          <a:sx n="32" d="100"/>
          <a:sy n="32" d="100"/>
        </p:scale>
        <p:origin x="-1356" y="-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7535294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1266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E74CC4C3-8E5E-BB58-09D9-56D536F4F188}"/>
              </a:ext>
            </a:extLst>
          </p:cNvPr>
          <p:cNvSpPr/>
          <p:nvPr userDrawn="1"/>
        </p:nvSpPr>
        <p:spPr>
          <a:xfrm>
            <a:off x="-6249" y="-47852"/>
            <a:ext cx="24384000" cy="13763852"/>
          </a:xfrm>
          <a:prstGeom prst="rect">
            <a:avLst/>
          </a:prstGeom>
          <a:solidFill>
            <a:srgbClr val="F6C11D"/>
          </a:solidFill>
          <a:ln w="12700" cap="flat">
            <a:solidFill>
              <a:srgbClr val="F6C11D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" name="Autoria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1844016" y="11859862"/>
            <a:ext cx="11328327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Autoria e Data</a:t>
            </a:r>
          </a:p>
        </p:txBody>
      </p:sp>
      <p:sp>
        <p:nvSpPr>
          <p:cNvPr id="14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11838858" y="2574991"/>
            <a:ext cx="11338642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Título da Apresentação</a:t>
            </a:r>
          </a:p>
        </p:txBody>
      </p:sp>
      <p:sp>
        <p:nvSpPr>
          <p:cNvPr id="15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44015" y="7477190"/>
            <a:ext cx="11328328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74E567CC-68FE-144F-E6C2-5A6EA504B7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29970" y="-47852"/>
            <a:ext cx="1742373" cy="203868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632BD666-6EE5-F086-8505-4D6CA25468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44" y="3825084"/>
            <a:ext cx="10194324" cy="6796216"/>
          </a:xfrm>
          <a:prstGeom prst="rect">
            <a:avLst/>
          </a:prstGeom>
        </p:spPr>
      </p:pic>
      <p:cxnSp>
        <p:nvCxnSpPr>
          <p:cNvPr id="9" name="Conector reto 8">
            <a:extLst>
              <a:ext uri="{FF2B5EF4-FFF2-40B4-BE49-F238E27FC236}">
                <a16:creationId xmlns="" xmlns:a16="http://schemas.microsoft.com/office/drawing/2014/main" id="{DAFFA996-A7EC-7902-9261-7BAEDEE48410}"/>
              </a:ext>
            </a:extLst>
          </p:cNvPr>
          <p:cNvCxnSpPr>
            <a:cxnSpLocks/>
          </p:cNvCxnSpPr>
          <p:nvPr userDrawn="1"/>
        </p:nvCxnSpPr>
        <p:spPr>
          <a:xfrm>
            <a:off x="11046941" y="2545492"/>
            <a:ext cx="0" cy="8625016"/>
          </a:xfrm>
          <a:prstGeom prst="line">
            <a:avLst/>
          </a:prstGeom>
          <a:noFill/>
          <a:ln w="25400" cap="flat">
            <a:solidFill>
              <a:schemeClr val="tx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penas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Título do Slide</a:t>
            </a:r>
          </a:p>
        </p:txBody>
      </p:sp>
      <p:sp>
        <p:nvSpPr>
          <p:cNvPr id="104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Subtítulo do Slide</a:t>
            </a:r>
          </a:p>
        </p:txBody>
      </p:sp>
      <p:sp>
        <p:nvSpPr>
          <p:cNvPr id="10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ítulo da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Título da Agenda</a:t>
            </a:r>
          </a:p>
        </p:txBody>
      </p:sp>
      <p:sp>
        <p:nvSpPr>
          <p:cNvPr id="113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14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Tópicos da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ato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Nível de Corpo Um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1" name="Informações do f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Informações do fato</a:t>
            </a:r>
          </a:p>
        </p:txBody>
      </p:sp>
      <p:sp>
        <p:nvSpPr>
          <p:cNvPr id="13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tribuiçã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Atribuição</a:t>
            </a:r>
          </a:p>
        </p:txBody>
      </p:sp>
      <p:sp>
        <p:nvSpPr>
          <p:cNvPr id="140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“Citação Notável”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gela de salada com arroz frito, ovos cozidos e hashi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Tigelas com bolinhos de salmão, salada e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Tigela de massa pappardelle com creme de ervas, avelãs assadas e queijo parmesão ralado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gela de salada com arroz frito, ovos cozidos e hashi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bacates e limõ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Título da Apresentação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Título da Apresentação</a:t>
            </a:r>
          </a:p>
        </p:txBody>
      </p:sp>
      <p:sp>
        <p:nvSpPr>
          <p:cNvPr id="25" name="Autoria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Autoria e Data</a:t>
            </a:r>
          </a:p>
        </p:txBody>
      </p:sp>
      <p:sp>
        <p:nvSpPr>
          <p:cNvPr id="26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Subtítulo da Apresentação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e Foto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gelas com bolinhos de salmão, salada e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Título do Slide</a:t>
            </a:r>
          </a:p>
        </p:txBody>
      </p:sp>
      <p:sp>
        <p:nvSpPr>
          <p:cNvPr id="36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Subtítulo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7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ítulo do Slid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do Slide</a:t>
            </a:r>
          </a:p>
        </p:txBody>
      </p:sp>
      <p:sp>
        <p:nvSpPr>
          <p:cNvPr id="45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do Slide</a:t>
            </a:r>
          </a:p>
        </p:txBody>
      </p:sp>
      <p:sp>
        <p:nvSpPr>
          <p:cNvPr id="46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e Marcadores copi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Asset 3@4x.png" descr="Asset 3@4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607" y="-25658"/>
            <a:ext cx="24449783" cy="13767317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Título do Slid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Título do Slide</a:t>
            </a:r>
          </a:p>
        </p:txBody>
      </p:sp>
      <p:sp>
        <p:nvSpPr>
          <p:cNvPr id="56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</a:lstStyle>
          <a:p>
            <a:r>
              <a:t>Subtítulo do Slide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e Marcadores copia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Asset 4@4x.png" descr="Asset 4@4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37"/>
            <a:ext cx="24384000" cy="13730274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Título do Slid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do Slide</a:t>
            </a:r>
          </a:p>
        </p:txBody>
      </p:sp>
      <p:sp>
        <p:nvSpPr>
          <p:cNvPr id="67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do Slide</a:t>
            </a:r>
          </a:p>
        </p:txBody>
      </p:sp>
      <p:sp>
        <p:nvSpPr>
          <p:cNvPr id="68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  <a:lvl2pPr>
              <a:defRPr>
                <a:latin typeface="+mn-lt"/>
                <a:ea typeface="+mn-ea"/>
                <a:cs typeface="+mn-cs"/>
                <a:sym typeface="Helvetica Neue"/>
              </a:defRPr>
            </a:lvl2pPr>
            <a:lvl3pPr>
              <a:defRPr>
                <a:latin typeface="+mn-lt"/>
                <a:ea typeface="+mn-ea"/>
                <a:cs typeface="+mn-cs"/>
                <a:sym typeface="Helvetica Neue"/>
              </a:defRPr>
            </a:lvl3pPr>
            <a:lvl4pPr>
              <a:defRPr>
                <a:latin typeface="+mn-lt"/>
                <a:ea typeface="+mn-ea"/>
                <a:cs typeface="+mn-cs"/>
                <a:sym typeface="Helvetica Neue"/>
              </a:defRPr>
            </a:lvl4pPr>
            <a:lvl5pPr>
              <a:defRPr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ubtítulo do Slid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Subtítulo do Slide</a:t>
            </a:r>
          </a:p>
        </p:txBody>
      </p:sp>
      <p:sp>
        <p:nvSpPr>
          <p:cNvPr id="85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  <a:lvl2pPr>
              <a:defRPr>
                <a:latin typeface="+mn-lt"/>
                <a:ea typeface="+mn-ea"/>
                <a:cs typeface="+mn-cs"/>
                <a:sym typeface="Helvetica Neue"/>
              </a:defRPr>
            </a:lvl2pPr>
            <a:lvl3pPr>
              <a:defRPr>
                <a:latin typeface="+mn-lt"/>
                <a:ea typeface="+mn-ea"/>
                <a:cs typeface="+mn-cs"/>
                <a:sym typeface="Helvetica Neue"/>
              </a:defRPr>
            </a:lvl3pPr>
            <a:lvl4pPr>
              <a:defRPr>
                <a:latin typeface="+mn-lt"/>
                <a:ea typeface="+mn-ea"/>
                <a:cs typeface="+mn-cs"/>
                <a:sym typeface="Helvetica Neue"/>
              </a:defRPr>
            </a:lvl4pPr>
            <a:lvl5pPr>
              <a:defRPr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6" name="Tigela de massa pappardelle com creme de ervas, avelãs assadas e queijo parmesão ralado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Título do Slid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r>
              <a:t>Título do Slide</a:t>
            </a:r>
          </a:p>
        </p:txBody>
      </p:sp>
      <p:sp>
        <p:nvSpPr>
          <p:cNvPr id="8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ítulo da Seção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da Seção</a:t>
            </a:r>
          </a:p>
        </p:txBody>
      </p:sp>
      <p:sp>
        <p:nvSpPr>
          <p:cNvPr id="96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o Slid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Título do Slide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com marcadores do slide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4" name="Asset 2@4x.png" descr="Asset 2@4x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-18232" y="34543"/>
            <a:ext cx="2438250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79CA0D15-BF7A-E23F-4367-E155A6320C58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95986" y="0"/>
            <a:ext cx="1781514" cy="20844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2438338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6096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12192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8288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24384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30480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36576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42672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48768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5486400" marR="0" indent="-609600" algn="l" defTabSz="2438338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utoria e Data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/>
          </a:p>
        </p:txBody>
      </p:sp>
      <p:sp>
        <p:nvSpPr>
          <p:cNvPr id="176" name="Título da Apresentação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7" name="Subtítulo da Apresentação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>
            <a:extLst>
              <a:ext uri="{FF2B5EF4-FFF2-40B4-BE49-F238E27FC236}">
                <a16:creationId xmlns="" xmlns:a16="http://schemas.microsoft.com/office/drawing/2014/main" id="{2FA44B53-12C6-3D57-543C-0D11696DE242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</p:spTree>
    <p:extLst>
      <p:ext uri="{BB962C8B-B14F-4D97-AF65-F5344CB8AC3E}">
        <p14:creationId xmlns:p14="http://schemas.microsoft.com/office/powerpoint/2010/main" xmlns="" val="39705465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Apresentaçã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Apresentação</a:t>
            </a:r>
          </a:p>
        </p:txBody>
      </p:sp>
      <p:sp>
        <p:nvSpPr>
          <p:cNvPr id="180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lato de experiênci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Relato de experiência</a:t>
            </a:r>
          </a:p>
        </p:txBody>
      </p:sp>
      <p:sp>
        <p:nvSpPr>
          <p:cNvPr id="184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5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sultados e discussã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Resultados e discussão</a:t>
            </a:r>
          </a:p>
        </p:txBody>
      </p:sp>
      <p:sp>
        <p:nvSpPr>
          <p:cNvPr id="188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nclusõ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Conclusões</a:t>
            </a:r>
          </a:p>
        </p:txBody>
      </p:sp>
      <p:sp>
        <p:nvSpPr>
          <p:cNvPr id="192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ferências bibliográfica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Referências bibliográficas</a:t>
            </a:r>
          </a:p>
        </p:txBody>
      </p:sp>
      <p:sp>
        <p:nvSpPr>
          <p:cNvPr id="196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7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gradecimento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Agradecimentos</a:t>
            </a:r>
          </a:p>
        </p:txBody>
      </p:sp>
      <p:sp>
        <p:nvSpPr>
          <p:cNvPr id="200" name="Subtítulo do Slid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Texto com marcadores do sli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Office PowerPoint</Application>
  <PresentationFormat>Personalizar</PresentationFormat>
  <Paragraphs>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21_BasicWhite</vt:lpstr>
      <vt:lpstr>Slide 1</vt:lpstr>
      <vt:lpstr>Slide 2</vt:lpstr>
      <vt:lpstr>Apresentação</vt:lpstr>
      <vt:lpstr>Relato de experiência</vt:lpstr>
      <vt:lpstr>Resultados e discussão</vt:lpstr>
      <vt:lpstr>Conclusões</vt:lpstr>
      <vt:lpstr>Referências bibliográficas</vt:lpstr>
      <vt:lpstr>Agradecimentos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GILMARA SILVA DE M. SANTANA</dc:creator>
  <cp:lastModifiedBy>730543730</cp:lastModifiedBy>
  <cp:revision>3</cp:revision>
  <dcterms:modified xsi:type="dcterms:W3CDTF">2023-11-28T18:23:11Z</dcterms:modified>
</cp:coreProperties>
</file>