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</p:sldIdLst>
  <p:sldSz cx="6858000" cy="12192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30" d="100"/>
          <a:sy n="130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486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7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7218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062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7534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8022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4192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0401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9897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1508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3176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927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35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8800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807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976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364"/>
            <a:ext cx="1464204" cy="12183198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5C96C-BBB9-443E-9A73-A3BB160D434D}" type="datetimeFigureOut">
              <a:rPr lang="pt-BR" smtClean="0"/>
              <a:t>01/10/2019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66E6F0D7-6CA2-42A8-8E77-69986B1D8F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210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293715" y="2376082"/>
            <a:ext cx="6291696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NOME DOS </a:t>
            </a:r>
            <a:r>
              <a:rPr lang="pt-BR" b="1" dirty="0" smtClean="0">
                <a:solidFill>
                  <a:schemeClr val="accent4">
                    <a:lumMod val="75000"/>
                  </a:schemeClr>
                </a:solidFill>
              </a:rPr>
              <a:t>AUTORES </a:t>
            </a:r>
          </a:p>
          <a:p>
            <a:r>
              <a:rPr lang="pt-BR" dirty="0" smtClean="0"/>
              <a:t>apresentador, professor orientador e equipe (até oito autores)   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1897493" y="3382513"/>
            <a:ext cx="2457276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SÍNTESE DA AÇÃO</a:t>
            </a:r>
            <a:endParaRPr lang="pt-BR" sz="2400" b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714045" y="5977918"/>
            <a:ext cx="2824171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EVIDÊNCIA DA AÇÃO</a:t>
            </a:r>
            <a:endParaRPr lang="pt-BR" sz="2400" b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959851" y="11014095"/>
            <a:ext cx="5330337" cy="1061829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900" b="1" dirty="0"/>
              <a:t>Orientações para o envio e apresentação do painel </a:t>
            </a:r>
            <a:r>
              <a:rPr lang="pt-BR" sz="900" b="1" dirty="0" smtClean="0"/>
              <a:t>eletrônico:</a:t>
            </a:r>
            <a:endParaRPr lang="pt-BR" sz="900" dirty="0"/>
          </a:p>
          <a:p>
            <a:pPr algn="ctr"/>
            <a:r>
              <a:rPr lang="pt-BR" sz="900" dirty="0" smtClean="0">
                <a:solidFill>
                  <a:srgbClr val="FF0000"/>
                </a:solidFill>
              </a:rPr>
              <a:t>Retirar estas </a:t>
            </a:r>
            <a:r>
              <a:rPr lang="pt-BR" sz="900" dirty="0">
                <a:solidFill>
                  <a:srgbClr val="FF0000"/>
                </a:solidFill>
              </a:rPr>
              <a:t>orientações da versão final que será a apresentada.</a:t>
            </a:r>
          </a:p>
          <a:p>
            <a:pPr algn="ctr"/>
            <a:r>
              <a:rPr lang="pt-BR" sz="900" dirty="0" smtClean="0"/>
              <a:t>Aos </a:t>
            </a:r>
            <a:r>
              <a:rPr lang="pt-BR" sz="900" dirty="0"/>
              <a:t>autores será conferido um certificado de apresentação do painel. </a:t>
            </a:r>
          </a:p>
          <a:p>
            <a:pPr algn="ctr"/>
            <a:r>
              <a:rPr lang="pt-BR" sz="900" dirty="0" smtClean="0"/>
              <a:t>O </a:t>
            </a:r>
            <a:r>
              <a:rPr lang="pt-BR" sz="900" dirty="0"/>
              <a:t>apresentador deve estar obrigatoriamente entre os autores do painel.</a:t>
            </a:r>
          </a:p>
          <a:p>
            <a:pPr algn="ctr"/>
            <a:r>
              <a:rPr lang="pt-BR" sz="900" dirty="0" smtClean="0"/>
              <a:t>Como </a:t>
            </a:r>
            <a:r>
              <a:rPr lang="pt-BR" sz="900" dirty="0"/>
              <a:t>será em formato de painel eletrônico, o mesmo será apresentado conforme envio dos </a:t>
            </a:r>
            <a:r>
              <a:rPr lang="pt-BR" sz="900" dirty="0" smtClean="0"/>
              <a:t>autores ao e-mail: mostraextensaoccs@gmail.com</a:t>
            </a:r>
            <a:endParaRPr lang="pt-BR" sz="900" dirty="0"/>
          </a:p>
          <a:p>
            <a:pPr algn="ctr"/>
            <a:r>
              <a:rPr lang="pt-BR" sz="900" dirty="0" smtClean="0"/>
              <a:t>Este </a:t>
            </a:r>
            <a:r>
              <a:rPr lang="pt-BR" sz="900" dirty="0"/>
              <a:t>deve se limitar a uma página e a sua apresentação no mínimo 1 e no máximo </a:t>
            </a:r>
            <a:r>
              <a:rPr lang="pt-BR" sz="900" dirty="0" smtClean="0"/>
              <a:t>4 min.</a:t>
            </a:r>
            <a:endParaRPr lang="pt-BR" sz="900" dirty="0"/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122990"/>
              </p:ext>
            </p:extLst>
          </p:nvPr>
        </p:nvGraphicFramePr>
        <p:xfrm>
          <a:off x="293715" y="3886845"/>
          <a:ext cx="6253135" cy="2009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3135">
                  <a:extLst>
                    <a:ext uri="{9D8B030D-6E8A-4147-A177-3AD203B41FA5}">
                      <a16:colId xmlns:a16="http://schemas.microsoft.com/office/drawing/2014/main" val="3923171461"/>
                    </a:ext>
                  </a:extLst>
                </a:gridCol>
              </a:tblGrid>
              <a:tr h="200965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Descrever a ação em até 100 palavras</a:t>
                      </a:r>
                      <a:endParaRPr lang="pt-BR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133311"/>
                  </a:ext>
                </a:extLst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201038"/>
              </p:ext>
            </p:extLst>
          </p:nvPr>
        </p:nvGraphicFramePr>
        <p:xfrm>
          <a:off x="255616" y="6458593"/>
          <a:ext cx="6291234" cy="4329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91234">
                  <a:extLst>
                    <a:ext uri="{9D8B030D-6E8A-4147-A177-3AD203B41FA5}">
                      <a16:colId xmlns:a16="http://schemas.microsoft.com/office/drawing/2014/main" val="3923171461"/>
                    </a:ext>
                  </a:extLst>
                </a:gridCol>
              </a:tblGrid>
              <a:tr h="4329851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Inserir evidências da ação em até seis fotografias sem exposição dos</a:t>
                      </a:r>
                      <a:r>
                        <a:rPr lang="pt-BR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beneficiários e sem “</a:t>
                      </a:r>
                      <a:r>
                        <a:rPr lang="pt-BR" baseline="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selfies</a:t>
                      </a:r>
                      <a:r>
                        <a:rPr lang="pt-BR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” dos participantes</a:t>
                      </a:r>
                      <a:endParaRPr lang="pt-BR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133311"/>
                  </a:ext>
                </a:extLst>
              </a:tr>
            </a:tbl>
          </a:graphicData>
        </a:graphic>
      </p:graphicFrame>
      <p:grpSp>
        <p:nvGrpSpPr>
          <p:cNvPr id="19" name="Agrupar 18"/>
          <p:cNvGrpSpPr/>
          <p:nvPr/>
        </p:nvGrpSpPr>
        <p:grpSpPr>
          <a:xfrm>
            <a:off x="169606" y="161967"/>
            <a:ext cx="6377244" cy="954107"/>
            <a:chOff x="419100" y="161967"/>
            <a:chExt cx="5973185" cy="954107"/>
          </a:xfrm>
        </p:grpSpPr>
        <p:sp>
          <p:nvSpPr>
            <p:cNvPr id="4" name="CaixaDeTexto 3"/>
            <p:cNvSpPr txBox="1"/>
            <p:nvPr/>
          </p:nvSpPr>
          <p:spPr>
            <a:xfrm>
              <a:off x="1290178" y="161967"/>
              <a:ext cx="5102107" cy="954107"/>
            </a:xfrm>
            <a:prstGeom prst="rect">
              <a:avLst/>
            </a:prstGeom>
            <a:solidFill>
              <a:schemeClr val="bg1"/>
            </a:solidFill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>
                  <a:solidFill>
                    <a:srgbClr val="008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UNIVERSIDADE DE FORTALEZA</a:t>
              </a:r>
            </a:p>
            <a:p>
              <a:pPr algn="ctr"/>
              <a:r>
                <a:rPr lang="pt-BR" b="1" dirty="0" smtClean="0">
                  <a:solidFill>
                    <a:srgbClr val="008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MOSTRA </a:t>
              </a:r>
              <a:r>
                <a:rPr lang="pt-BR" b="1" dirty="0">
                  <a:solidFill>
                    <a:srgbClr val="008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 LIGAS ACADÊMICAS E EXTENSÃO DO CCS</a:t>
              </a:r>
            </a:p>
          </p:txBody>
        </p:sp>
        <p:pic>
          <p:nvPicPr>
            <p:cNvPr id="16" name="Imagem 15"/>
            <p:cNvPicPr>
              <a:picLocks noChangeAspect="1"/>
            </p:cNvPicPr>
            <p:nvPr/>
          </p:nvPicPr>
          <p:blipFill rotWithShape="1">
            <a:blip r:embed="rId2"/>
            <a:srcRect l="34627" t="17795" r="56735" b="65799"/>
            <a:stretch/>
          </p:blipFill>
          <p:spPr>
            <a:xfrm>
              <a:off x="419100" y="161967"/>
              <a:ext cx="871078" cy="945277"/>
            </a:xfrm>
            <a:prstGeom prst="rect">
              <a:avLst/>
            </a:prstGeom>
            <a:ln w="38100">
              <a:noFill/>
            </a:ln>
          </p:spPr>
        </p:pic>
      </p:grpSp>
      <p:sp>
        <p:nvSpPr>
          <p:cNvPr id="18" name="CaixaDeTexto 17"/>
          <p:cNvSpPr txBox="1"/>
          <p:nvPr/>
        </p:nvSpPr>
        <p:spPr>
          <a:xfrm>
            <a:off x="1055715" y="1293705"/>
            <a:ext cx="5529696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</a:rPr>
              <a:t>TÍTULO DO PAINEL ELETRÔNICO </a:t>
            </a:r>
          </a:p>
          <a:p>
            <a:r>
              <a:rPr lang="pt-BR" sz="2000" b="1" dirty="0" smtClean="0"/>
              <a:t>    </a:t>
            </a:r>
            <a:endParaRPr lang="pt-BR" sz="2000" dirty="0"/>
          </a:p>
          <a:p>
            <a:endParaRPr lang="pt-BR" sz="2000" dirty="0"/>
          </a:p>
        </p:txBody>
      </p:sp>
      <p:sp>
        <p:nvSpPr>
          <p:cNvPr id="20" name="Retângulo 19"/>
          <p:cNvSpPr/>
          <p:nvPr/>
        </p:nvSpPr>
        <p:spPr>
          <a:xfrm>
            <a:off x="383458" y="6975987"/>
            <a:ext cx="1514035" cy="167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Inserir fotografia</a:t>
            </a:r>
            <a:endParaRPr lang="pt-BR" dirty="0"/>
          </a:p>
        </p:txBody>
      </p:sp>
      <p:sp>
        <p:nvSpPr>
          <p:cNvPr id="23" name="Retângulo 22"/>
          <p:cNvSpPr/>
          <p:nvPr/>
        </p:nvSpPr>
        <p:spPr>
          <a:xfrm>
            <a:off x="4658032" y="6950320"/>
            <a:ext cx="1514035" cy="172610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23"/>
          <p:cNvSpPr/>
          <p:nvPr/>
        </p:nvSpPr>
        <p:spPr>
          <a:xfrm>
            <a:off x="383458" y="8764843"/>
            <a:ext cx="1514035" cy="167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/>
          <p:cNvSpPr/>
          <p:nvPr/>
        </p:nvSpPr>
        <p:spPr>
          <a:xfrm>
            <a:off x="2532074" y="8770592"/>
            <a:ext cx="1514035" cy="167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etângulo 25"/>
          <p:cNvSpPr/>
          <p:nvPr/>
        </p:nvSpPr>
        <p:spPr>
          <a:xfrm>
            <a:off x="4658032" y="8803162"/>
            <a:ext cx="1514035" cy="167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29"/>
          <p:cNvSpPr/>
          <p:nvPr/>
        </p:nvSpPr>
        <p:spPr>
          <a:xfrm>
            <a:off x="2590800" y="6950320"/>
            <a:ext cx="1514035" cy="172610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7721844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</TotalTime>
  <Words>147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Verdana</vt:lpstr>
      <vt:lpstr>Wingdings 3</vt:lpstr>
      <vt:lpstr>Cacho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731088835</dc:creator>
  <cp:lastModifiedBy>731088835</cp:lastModifiedBy>
  <cp:revision>7</cp:revision>
  <dcterms:created xsi:type="dcterms:W3CDTF">2019-10-01T13:14:55Z</dcterms:created>
  <dcterms:modified xsi:type="dcterms:W3CDTF">2019-10-01T14:12:32Z</dcterms:modified>
</cp:coreProperties>
</file>