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07D97-1CF4-4FA6-A279-E865D1E3542D}" type="datetimeFigureOut">
              <a:rPr lang="pt-BR" smtClean="0"/>
              <a:pPr/>
              <a:t>25/09/2018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1211-BEAF-4BE2-8D22-C34D0864302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400" b="1" dirty="0">
                <a:solidFill>
                  <a:srgbClr val="3333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Arial"/>
              </a:rPr>
              <a:t>TITULO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30000"/>
              </a:lnSpc>
              <a:tabLst>
                <a:tab pos="0" algn="l"/>
                <a:tab pos="382588" algn="l"/>
                <a:tab pos="766763" algn="l"/>
                <a:tab pos="1150938" algn="l"/>
                <a:tab pos="1535113" algn="l"/>
                <a:tab pos="1917700" algn="l"/>
                <a:tab pos="2301875" algn="l"/>
                <a:tab pos="2686050" algn="l"/>
                <a:tab pos="3070225" algn="l"/>
                <a:tab pos="3454400" algn="l"/>
                <a:tab pos="3838575" algn="l"/>
                <a:tab pos="4222750" algn="l"/>
                <a:tab pos="4606925" algn="l"/>
                <a:tab pos="4991100" algn="l"/>
                <a:tab pos="5375275" algn="l"/>
                <a:tab pos="5759450" algn="l"/>
                <a:tab pos="6143625" algn="l"/>
                <a:tab pos="6527800" algn="l"/>
                <a:tab pos="6911975" algn="l"/>
                <a:tab pos="7296150" algn="l"/>
                <a:tab pos="7680325" algn="l"/>
                <a:tab pos="8045450" algn="l"/>
                <a:tab pos="8664575" algn="l"/>
                <a:tab pos="9283700" algn="l"/>
                <a:tab pos="9902825" algn="l"/>
                <a:tab pos="10520363" algn="l"/>
                <a:tab pos="11139488" algn="l"/>
                <a:tab pos="11758613" algn="l"/>
                <a:tab pos="12377738" algn="l"/>
                <a:tab pos="12996863" algn="l"/>
                <a:tab pos="13615988" algn="l"/>
                <a:tab pos="14235113" algn="l"/>
              </a:tabLst>
            </a:pPr>
            <a:r>
              <a:rPr lang="en-GB" b="1" dirty="0" smtClean="0">
                <a:solidFill>
                  <a:srgbClr val="000000"/>
                </a:solidFill>
              </a:rPr>
              <a:t>Nome dos </a:t>
            </a:r>
            <a:r>
              <a:rPr lang="en-GB" b="1" dirty="0" err="1" smtClean="0">
                <a:solidFill>
                  <a:srgbClr val="000000"/>
                </a:solidFill>
              </a:rPr>
              <a:t>autores</a:t>
            </a:r>
            <a:r>
              <a:rPr lang="en-GB" b="1" dirty="0" smtClean="0">
                <a:solidFill>
                  <a:srgbClr val="000000"/>
                </a:solidFill>
              </a:rPr>
              <a:t> – </a:t>
            </a:r>
            <a:r>
              <a:rPr lang="en-GB" b="1" dirty="0" err="1" smtClean="0">
                <a:solidFill>
                  <a:srgbClr val="000000"/>
                </a:solidFill>
              </a:rPr>
              <a:t>Programa</a:t>
            </a:r>
            <a:r>
              <a:rPr lang="en-GB" b="1" dirty="0" smtClean="0">
                <a:solidFill>
                  <a:srgbClr val="000000"/>
                </a:solidFill>
              </a:rPr>
              <a:t> de </a:t>
            </a:r>
            <a:r>
              <a:rPr lang="en-GB" b="1" dirty="0" err="1" smtClean="0">
                <a:solidFill>
                  <a:srgbClr val="000000"/>
                </a:solidFill>
              </a:rPr>
              <a:t>Bolsa</a:t>
            </a:r>
            <a:r>
              <a:rPr lang="en-GB" b="1" dirty="0" smtClean="0">
                <a:solidFill>
                  <a:srgbClr val="000000"/>
                </a:solidFill>
              </a:rPr>
              <a:t> </a:t>
            </a:r>
            <a:endParaRPr lang="en-GB" b="1" dirty="0">
              <a:solidFill>
                <a:srgbClr val="000000"/>
              </a:solidFill>
            </a:endParaRPr>
          </a:p>
        </p:txBody>
      </p:sp>
      <p:sp>
        <p:nvSpPr>
          <p:cNvPr id="1028" name="AutoShape 4" descr="https://uol.unifor.br/oul/conteudo?uuid=413780EC86F45515D1EF86B2979E85E5B1228C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30" name="AutoShape 6" descr="https://uol.unifor.br/oul/conteudo?uuid=413780EC86F45515D1EF86B2979E85E5B1228C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5"/>
            <a:ext cx="8208912" cy="1409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>
              <a:lnSpc>
                <a:spcPct val="130000"/>
              </a:lnSpc>
              <a:spcBef>
                <a:spcPts val="0"/>
              </a:spcBef>
              <a:tabLst>
                <a:tab pos="0" algn="l"/>
                <a:tab pos="781812" algn="l"/>
                <a:tab pos="1563624" algn="l"/>
                <a:tab pos="2345436" algn="l"/>
                <a:tab pos="3127248" algn="l"/>
                <a:tab pos="3909060" algn="l"/>
                <a:tab pos="4690872" algn="l"/>
                <a:tab pos="5472684" algn="l"/>
                <a:tab pos="6254496" algn="l"/>
                <a:tab pos="7036308" algn="l"/>
                <a:tab pos="7818120" algn="l"/>
                <a:tab pos="8599932" algn="l"/>
                <a:tab pos="8663686" algn="l"/>
                <a:tab pos="9282684" algn="l"/>
                <a:tab pos="9901555" algn="l"/>
                <a:tab pos="10520553" algn="l"/>
                <a:tab pos="11140821" algn="l"/>
                <a:tab pos="11758422" algn="l"/>
                <a:tab pos="12377293" algn="l"/>
                <a:tab pos="12996291" algn="l"/>
                <a:tab pos="12997688" algn="l"/>
              </a:tabLst>
            </a:pPr>
            <a:r>
              <a:rPr lang="en-GB" sz="6000" b="1" dirty="0" smtClean="0">
                <a:solidFill>
                  <a:srgbClr val="3333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  <a:t/>
            </a:r>
            <a:br>
              <a:rPr lang="en-GB" sz="6000" b="1" dirty="0" smtClean="0">
                <a:solidFill>
                  <a:srgbClr val="3333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+mn-ea"/>
                <a:cs typeface="Arial"/>
              </a:rPr>
            </a:br>
            <a:r>
              <a:rPr lang="en-GB" sz="6000" b="1" dirty="0" smtClean="0">
                <a:solidFill>
                  <a:srgbClr val="3333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Arial"/>
              </a:rPr>
              <a:t>INTRODUÇÃO</a:t>
            </a:r>
            <a:r>
              <a:rPr lang="en-GB" b="1" dirty="0">
                <a:solidFill>
                  <a:srgbClr val="3333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Arial"/>
              </a:rPr>
              <a:t>	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0000"/>
                </a:solidFill>
                <a:ea typeface="+mn-ea"/>
                <a:cs typeface="Arial Unicode MS"/>
              </a:rPr>
              <a:t>A </a:t>
            </a:r>
            <a:r>
              <a:rPr lang="en-GB" b="1" dirty="0" err="1" smtClean="0">
                <a:solidFill>
                  <a:srgbClr val="000000"/>
                </a:solidFill>
                <a:ea typeface="+mn-ea"/>
                <a:cs typeface="Arial Unicode MS"/>
              </a:rPr>
              <a:t>introdução</a:t>
            </a:r>
            <a:r>
              <a:rPr lang="en-GB" b="1" dirty="0" smtClean="0">
                <a:solidFill>
                  <a:srgbClr val="000000"/>
                </a:solidFill>
                <a:ea typeface="+mn-ea"/>
                <a:cs typeface="Arial Unicode MS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ea typeface="+mn-ea"/>
                <a:cs typeface="Arial Unicode MS"/>
              </a:rPr>
              <a:t>deve</a:t>
            </a:r>
            <a:r>
              <a:rPr lang="en-GB" b="1" dirty="0" smtClean="0">
                <a:solidFill>
                  <a:srgbClr val="000000"/>
                </a:solidFill>
                <a:ea typeface="+mn-ea"/>
                <a:cs typeface="Arial Unicode MS"/>
              </a:rPr>
              <a:t> ser </a:t>
            </a:r>
            <a:r>
              <a:rPr lang="en-GB" b="1" dirty="0" err="1" smtClean="0">
                <a:solidFill>
                  <a:srgbClr val="000000"/>
                </a:solidFill>
                <a:ea typeface="+mn-ea"/>
                <a:cs typeface="Arial Unicode MS"/>
              </a:rPr>
              <a:t>breve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defTabSz="384120">
              <a:lnSpc>
                <a:spcPct val="130000"/>
              </a:lnSpc>
              <a:tabLst>
                <a:tab pos="0" algn="l"/>
                <a:tab pos="781812" algn="l"/>
                <a:tab pos="1563624" algn="l"/>
                <a:tab pos="2345436" algn="l"/>
                <a:tab pos="3127248" algn="l"/>
                <a:tab pos="3909060" algn="l"/>
                <a:tab pos="4690872" algn="l"/>
                <a:tab pos="5472684" algn="l"/>
                <a:tab pos="6254496" algn="l"/>
                <a:tab pos="7036308" algn="l"/>
                <a:tab pos="7818120" algn="l"/>
                <a:tab pos="8599932" algn="l"/>
                <a:tab pos="8663726" algn="l"/>
                <a:tab pos="9282661" algn="l"/>
                <a:tab pos="9901595" algn="l"/>
                <a:tab pos="10520530" algn="l"/>
                <a:tab pos="11140821" algn="l"/>
                <a:tab pos="11758399" algn="l"/>
                <a:tab pos="12377333" algn="l"/>
                <a:tab pos="12996268" algn="l"/>
                <a:tab pos="12997625" algn="l"/>
              </a:tabLst>
              <a:defRPr/>
            </a:pPr>
            <a:r>
              <a:rPr lang="en-GB" sz="60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sz="60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GB" sz="60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sz="6000" b="1" dirty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GB" sz="60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METODOLOGIA</a:t>
            </a:r>
            <a:r>
              <a:rPr lang="en-GB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</a:t>
            </a:r>
            <a:r>
              <a:rPr lang="en-GB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en-GB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en-GB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GB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GB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Descrever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a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metodologia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utilizada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RESULTADOS e DISCUSSÃO</a:t>
            </a:r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Relatar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os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resultados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obtidos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e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correlacionar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 com a </a:t>
            </a:r>
            <a:r>
              <a:rPr lang="en-GB" b="1" dirty="0" err="1" smtClean="0">
                <a:solidFill>
                  <a:srgbClr val="000000"/>
                </a:solidFill>
                <a:cs typeface="Arial" charset="0"/>
              </a:rPr>
              <a:t>literatura</a:t>
            </a:r>
            <a:r>
              <a:rPr lang="en-GB" b="1" dirty="0" smtClean="0">
                <a:solidFill>
                  <a:srgbClr val="000000"/>
                </a:solidFill>
                <a:cs typeface="Arial" charset="0"/>
              </a:rPr>
              <a:t>.</a:t>
            </a:r>
            <a:endParaRPr lang="en-GB" b="1" dirty="0" smtClean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CONCLUSÃO </a:t>
            </a:r>
            <a:r>
              <a:rPr lang="en-GB" sz="3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	</a:t>
            </a:r>
            <a:br>
              <a:rPr lang="en-GB" sz="32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6" charset="0"/>
              </a:rPr>
              <a:t/>
            </a:r>
            <a:b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6" charset="0"/>
              </a:rPr>
            </a:br>
            <a:r>
              <a:rPr lang="en-GB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6" charset="0"/>
              </a:rPr>
              <a:t>REFERÊNCIAS </a:t>
            </a:r>
            <a:r>
              <a:rPr lang="en-GB" sz="3200" b="1" dirty="0" smtClean="0">
                <a:solidFill>
                  <a:srgbClr val="FF0000"/>
                </a:solidFill>
                <a:cs typeface="Times New Roman" pitchFamily="16" charset="0"/>
              </a:rPr>
              <a:t/>
            </a:r>
            <a:br>
              <a:rPr lang="en-GB" sz="3200" b="1" dirty="0" smtClean="0">
                <a:solidFill>
                  <a:srgbClr val="FF0000"/>
                </a:solidFill>
                <a:cs typeface="Times New Roman" pitchFamily="16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29</Words>
  <Application>Microsoft Office PowerPoint</Application>
  <PresentationFormat>Apresentação na tela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TITULO DO TRABALHO</vt:lpstr>
      <vt:lpstr> INTRODUÇÃO  </vt:lpstr>
      <vt:lpstr>  METODOLOGIA    </vt:lpstr>
      <vt:lpstr> RESULTADOS e DISCUSSÃO </vt:lpstr>
      <vt:lpstr> CONCLUSÃO   </vt:lpstr>
      <vt:lpstr> REFERÊNCIAS  </vt:lpstr>
    </vt:vector>
  </TitlesOfParts>
  <Company>FEQ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Cecília Gomes</dc:creator>
  <cp:lastModifiedBy>Cecília Gomes</cp:lastModifiedBy>
  <cp:revision>7</cp:revision>
  <dcterms:created xsi:type="dcterms:W3CDTF">2018-06-20T13:30:10Z</dcterms:created>
  <dcterms:modified xsi:type="dcterms:W3CDTF">2018-09-25T18:31:44Z</dcterms:modified>
</cp:coreProperties>
</file>