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3004800" cy="9753600"/>
  <p:notesSz cx="9601200" cy="73152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IVIAN KELLY S RIBEIRO" initials="VKSR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9BE"/>
    <a:srgbClr val="E6FEEA"/>
    <a:srgbClr val="E5F3FF"/>
    <a:srgbClr val="D5ECFF"/>
    <a:srgbClr val="F7FED6"/>
    <a:srgbClr val="F5FC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78842F-BF81-47F5-AEAF-BDCBC36E433C}" v="41" dt="2023-03-17T19:08:37.976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3797C6"/>
              </a:solidFill>
              <a:prstDash val="solid"/>
              <a:miter lim="400000"/>
            </a:ln>
          </a:left>
          <a:right>
            <a:ln w="12700" cap="flat">
              <a:solidFill>
                <a:srgbClr val="3797C6"/>
              </a:solidFill>
              <a:prstDash val="solid"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solidFill>
                <a:srgbClr val="3797C6"/>
              </a:solidFill>
              <a:prstDash val="solid"/>
              <a:miter lim="400000"/>
            </a:ln>
          </a:bottom>
          <a:insideH>
            <a:ln w="12700" cap="flat">
              <a:solidFill>
                <a:srgbClr val="3797C6"/>
              </a:solidFill>
              <a:prstDash val="solid"/>
              <a:miter lim="400000"/>
            </a:ln>
          </a:insideH>
          <a:insideV>
            <a:ln w="12700" cap="flat">
              <a:solidFill>
                <a:srgbClr val="3797C6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193" autoAdjust="0"/>
    <p:restoredTop sz="86371" autoAdjust="0"/>
  </p:normalViewPr>
  <p:slideViewPr>
    <p:cSldViewPr>
      <p:cViewPr>
        <p:scale>
          <a:sx n="100" d="100"/>
          <a:sy n="100" d="100"/>
        </p:scale>
        <p:origin x="72" y="-1362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son Ramos" userId="9985b56cdcf8e631" providerId="LiveId" clId="{0D8D86BA-2E87-47FF-AB9E-D686E9F443D2}"/>
    <pc:docChg chg="modSld">
      <pc:chgData name="Robson Ramos" userId="9985b56cdcf8e631" providerId="LiveId" clId="{0D8D86BA-2E87-47FF-AB9E-D686E9F443D2}" dt="2023-03-06T20:42:00.603" v="2" actId="20577"/>
      <pc:docMkLst>
        <pc:docMk/>
      </pc:docMkLst>
      <pc:sldChg chg="modSp mod">
        <pc:chgData name="Robson Ramos" userId="9985b56cdcf8e631" providerId="LiveId" clId="{0D8D86BA-2E87-47FF-AB9E-D686E9F443D2}" dt="2023-03-06T20:42:00.603" v="2" actId="20577"/>
        <pc:sldMkLst>
          <pc:docMk/>
          <pc:sldMk cId="0" sldId="259"/>
        </pc:sldMkLst>
        <pc:graphicFrameChg chg="modGraphic">
          <ac:chgData name="Robson Ramos" userId="9985b56cdcf8e631" providerId="LiveId" clId="{0D8D86BA-2E87-47FF-AB9E-D686E9F443D2}" dt="2023-03-06T20:42:00.603" v="2" actId="20577"/>
          <ac:graphicFrameMkLst>
            <pc:docMk/>
            <pc:sldMk cId="0" sldId="259"/>
            <ac:graphicFrameMk id="2" creationId="{00000000-0000-0000-0000-000000000000}"/>
          </ac:graphicFrameMkLst>
        </pc:graphicFrameChg>
      </pc:sldChg>
    </pc:docChg>
  </pc:docChgLst>
  <pc:docChgLst>
    <pc:chgData name="Robson Ramos" userId="9985b56cdcf8e631" providerId="LiveId" clId="{3DBF655B-81FF-4AD7-B3D3-660B18CD5181}"/>
    <pc:docChg chg="undo custSel modSld">
      <pc:chgData name="Robson Ramos" userId="9985b56cdcf8e631" providerId="LiveId" clId="{3DBF655B-81FF-4AD7-B3D3-660B18CD5181}" dt="2022-10-17T17:56:10.762" v="1151" actId="20577"/>
      <pc:docMkLst>
        <pc:docMk/>
      </pc:docMkLst>
      <pc:sldChg chg="addSp delSp modSp mod">
        <pc:chgData name="Robson Ramos" userId="9985b56cdcf8e631" providerId="LiveId" clId="{3DBF655B-81FF-4AD7-B3D3-660B18CD5181}" dt="2022-10-17T17:56:10.762" v="1151" actId="20577"/>
        <pc:sldMkLst>
          <pc:docMk/>
          <pc:sldMk cId="0" sldId="259"/>
        </pc:sldMkLst>
        <pc:spChg chg="mod">
          <ac:chgData name="Robson Ramos" userId="9985b56cdcf8e631" providerId="LiveId" clId="{3DBF655B-81FF-4AD7-B3D3-660B18CD5181}" dt="2022-10-14T18:31:45.918" v="6" actId="20577"/>
          <ac:spMkLst>
            <pc:docMk/>
            <pc:sldMk cId="0" sldId="259"/>
            <ac:spMk id="16" creationId="{00000000-0000-0000-0000-000000000000}"/>
          </ac:spMkLst>
        </pc:spChg>
        <pc:spChg chg="mod">
          <ac:chgData name="Robson Ramos" userId="9985b56cdcf8e631" providerId="LiveId" clId="{3DBF655B-81FF-4AD7-B3D3-660B18CD5181}" dt="2022-10-17T17:43:16.042" v="1071" actId="20577"/>
          <ac:spMkLst>
            <pc:docMk/>
            <pc:sldMk cId="0" sldId="259"/>
            <ac:spMk id="24" creationId="{35E14998-208E-477F-832A-B4C4D5A68BE8}"/>
          </ac:spMkLst>
        </pc:spChg>
        <pc:spChg chg="mod">
          <ac:chgData name="Robson Ramos" userId="9985b56cdcf8e631" providerId="LiveId" clId="{3DBF655B-81FF-4AD7-B3D3-660B18CD5181}" dt="2022-10-17T17:28:59.888" v="772" actId="20577"/>
          <ac:spMkLst>
            <pc:docMk/>
            <pc:sldMk cId="0" sldId="259"/>
            <ac:spMk id="64" creationId="{00000000-0000-0000-0000-000000000000}"/>
          </ac:spMkLst>
        </pc:spChg>
        <pc:graphicFrameChg chg="modGraphic">
          <ac:chgData name="Robson Ramos" userId="9985b56cdcf8e631" providerId="LiveId" clId="{3DBF655B-81FF-4AD7-B3D3-660B18CD5181}" dt="2022-10-17T17:41:24.298" v="985" actId="113"/>
          <ac:graphicFrameMkLst>
            <pc:docMk/>
            <pc:sldMk cId="0" sldId="259"/>
            <ac:graphicFrameMk id="2" creationId="{00000000-0000-0000-0000-000000000000}"/>
          </ac:graphicFrameMkLst>
        </pc:graphicFrameChg>
        <pc:graphicFrameChg chg="add del mod modGraphic">
          <ac:chgData name="Robson Ramos" userId="9985b56cdcf8e631" providerId="LiveId" clId="{3DBF655B-81FF-4AD7-B3D3-660B18CD5181}" dt="2022-10-17T17:56:10.762" v="1151" actId="20577"/>
          <ac:graphicFrameMkLst>
            <pc:docMk/>
            <pc:sldMk cId="0" sldId="259"/>
            <ac:graphicFrameMk id="3" creationId="{B1140A17-5167-F8E9-7F54-8F998E4E0213}"/>
          </ac:graphicFrameMkLst>
        </pc:graphicFrameChg>
        <pc:graphicFrameChg chg="mod modGraphic">
          <ac:chgData name="Robson Ramos" userId="9985b56cdcf8e631" providerId="LiveId" clId="{3DBF655B-81FF-4AD7-B3D3-660B18CD5181}" dt="2022-10-17T17:41:30.583" v="986" actId="2711"/>
          <ac:graphicFrameMkLst>
            <pc:docMk/>
            <pc:sldMk cId="0" sldId="259"/>
            <ac:graphicFrameMk id="12" creationId="{00000000-0000-0000-0000-000000000000}"/>
          </ac:graphicFrameMkLst>
        </pc:graphicFrameChg>
      </pc:sldChg>
    </pc:docChg>
  </pc:docChgLst>
  <pc:docChgLst>
    <pc:chgData name="Robson Ramos" userId="9985b56cdcf8e631" providerId="LiveId" clId="{E2CC4C90-7D9A-4733-9CC8-4B40B564E962}"/>
    <pc:docChg chg="undo custSel modSld">
      <pc:chgData name="Robson Ramos" userId="9985b56cdcf8e631" providerId="LiveId" clId="{E2CC4C90-7D9A-4733-9CC8-4B40B564E962}" dt="2022-12-19T22:46:34.537" v="664" actId="20577"/>
      <pc:docMkLst>
        <pc:docMk/>
      </pc:docMkLst>
      <pc:sldChg chg="modSp mod">
        <pc:chgData name="Robson Ramos" userId="9985b56cdcf8e631" providerId="LiveId" clId="{E2CC4C90-7D9A-4733-9CC8-4B40B564E962}" dt="2022-12-19T22:46:34.537" v="664" actId="20577"/>
        <pc:sldMkLst>
          <pc:docMk/>
          <pc:sldMk cId="0" sldId="259"/>
        </pc:sldMkLst>
        <pc:spChg chg="mod">
          <ac:chgData name="Robson Ramos" userId="9985b56cdcf8e631" providerId="LiveId" clId="{E2CC4C90-7D9A-4733-9CC8-4B40B564E962}" dt="2022-12-19T21:05:03.250" v="259" actId="20577"/>
          <ac:spMkLst>
            <pc:docMk/>
            <pc:sldMk cId="0" sldId="259"/>
            <ac:spMk id="16" creationId="{00000000-0000-0000-0000-000000000000}"/>
          </ac:spMkLst>
        </pc:spChg>
        <pc:spChg chg="mod">
          <ac:chgData name="Robson Ramos" userId="9985b56cdcf8e631" providerId="LiveId" clId="{E2CC4C90-7D9A-4733-9CC8-4B40B564E962}" dt="2022-12-19T22:46:34.537" v="664" actId="20577"/>
          <ac:spMkLst>
            <pc:docMk/>
            <pc:sldMk cId="0" sldId="259"/>
            <ac:spMk id="24" creationId="{35E14998-208E-477F-832A-B4C4D5A68BE8}"/>
          </ac:spMkLst>
        </pc:spChg>
        <pc:spChg chg="mod">
          <ac:chgData name="Robson Ramos" userId="9985b56cdcf8e631" providerId="LiveId" clId="{E2CC4C90-7D9A-4733-9CC8-4B40B564E962}" dt="2022-12-08T13:42:40.856" v="1" actId="20577"/>
          <ac:spMkLst>
            <pc:docMk/>
            <pc:sldMk cId="0" sldId="259"/>
            <ac:spMk id="64" creationId="{00000000-0000-0000-0000-000000000000}"/>
          </ac:spMkLst>
        </pc:spChg>
        <pc:graphicFrameChg chg="mod modGraphic">
          <ac:chgData name="Robson Ramos" userId="9985b56cdcf8e631" providerId="LiveId" clId="{E2CC4C90-7D9A-4733-9CC8-4B40B564E962}" dt="2022-12-19T22:41:34.533" v="661" actId="6549"/>
          <ac:graphicFrameMkLst>
            <pc:docMk/>
            <pc:sldMk cId="0" sldId="259"/>
            <ac:graphicFrameMk id="2" creationId="{00000000-0000-0000-0000-000000000000}"/>
          </ac:graphicFrameMkLst>
        </pc:graphicFrameChg>
        <pc:graphicFrameChg chg="mod modGraphic">
          <ac:chgData name="Robson Ramos" userId="9985b56cdcf8e631" providerId="LiveId" clId="{E2CC4C90-7D9A-4733-9CC8-4B40B564E962}" dt="2022-12-19T22:38:24.152" v="652" actId="20577"/>
          <ac:graphicFrameMkLst>
            <pc:docMk/>
            <pc:sldMk cId="0" sldId="259"/>
            <ac:graphicFrameMk id="3" creationId="{B1140A17-5167-F8E9-7F54-8F998E4E0213}"/>
          </ac:graphicFrameMkLst>
        </pc:graphicFrameChg>
        <pc:graphicFrameChg chg="mod modGraphic">
          <ac:chgData name="Robson Ramos" userId="9985b56cdcf8e631" providerId="LiveId" clId="{E2CC4C90-7D9A-4733-9CC8-4B40B564E962}" dt="2022-12-19T22:35:24.807" v="592" actId="20577"/>
          <ac:graphicFrameMkLst>
            <pc:docMk/>
            <pc:sldMk cId="0" sldId="259"/>
            <ac:graphicFrameMk id="12" creationId="{00000000-0000-0000-0000-000000000000}"/>
          </ac:graphicFrameMkLst>
        </pc:graphicFrameChg>
      </pc:sldChg>
    </pc:docChg>
  </pc:docChgLst>
  <pc:docChgLst>
    <pc:chgData name="Robson Ramos" userId="9985b56cdcf8e631" providerId="LiveId" clId="{DC1BF7AF-86B3-4FF7-9780-34EA68EA46BE}"/>
    <pc:docChg chg="undo custSel modSld">
      <pc:chgData name="Robson Ramos" userId="9985b56cdcf8e631" providerId="LiveId" clId="{DC1BF7AF-86B3-4FF7-9780-34EA68EA46BE}" dt="2023-01-18T21:54:04.589" v="153" actId="20577"/>
      <pc:docMkLst>
        <pc:docMk/>
      </pc:docMkLst>
      <pc:sldChg chg="modSp mod">
        <pc:chgData name="Robson Ramos" userId="9985b56cdcf8e631" providerId="LiveId" clId="{DC1BF7AF-86B3-4FF7-9780-34EA68EA46BE}" dt="2023-01-18T21:54:04.589" v="153" actId="20577"/>
        <pc:sldMkLst>
          <pc:docMk/>
          <pc:sldMk cId="0" sldId="259"/>
        </pc:sldMkLst>
        <pc:spChg chg="mod">
          <ac:chgData name="Robson Ramos" userId="9985b56cdcf8e631" providerId="LiveId" clId="{DC1BF7AF-86B3-4FF7-9780-34EA68EA46BE}" dt="2023-01-18T21:50:02.180" v="152" actId="20577"/>
          <ac:spMkLst>
            <pc:docMk/>
            <pc:sldMk cId="0" sldId="259"/>
            <ac:spMk id="24" creationId="{35E14998-208E-477F-832A-B4C4D5A68BE8}"/>
          </ac:spMkLst>
        </pc:spChg>
        <pc:graphicFrameChg chg="mod modGraphic">
          <ac:chgData name="Robson Ramos" userId="9985b56cdcf8e631" providerId="LiveId" clId="{DC1BF7AF-86B3-4FF7-9780-34EA68EA46BE}" dt="2023-01-18T21:47:13.494" v="87" actId="20577"/>
          <ac:graphicFrameMkLst>
            <pc:docMk/>
            <pc:sldMk cId="0" sldId="259"/>
            <ac:graphicFrameMk id="2" creationId="{00000000-0000-0000-0000-000000000000}"/>
          </ac:graphicFrameMkLst>
        </pc:graphicFrameChg>
        <pc:graphicFrameChg chg="mod modGraphic">
          <ac:chgData name="Robson Ramos" userId="9985b56cdcf8e631" providerId="LiveId" clId="{DC1BF7AF-86B3-4FF7-9780-34EA68EA46BE}" dt="2023-01-18T21:54:04.589" v="153" actId="20577"/>
          <ac:graphicFrameMkLst>
            <pc:docMk/>
            <pc:sldMk cId="0" sldId="259"/>
            <ac:graphicFrameMk id="3" creationId="{B1140A17-5167-F8E9-7F54-8F998E4E0213}"/>
          </ac:graphicFrameMkLst>
        </pc:graphicFrameChg>
        <pc:graphicFrameChg chg="mod modGraphic">
          <ac:chgData name="Robson Ramos" userId="9985b56cdcf8e631" providerId="LiveId" clId="{DC1BF7AF-86B3-4FF7-9780-34EA68EA46BE}" dt="2023-01-18T21:47:58.652" v="109" actId="20577"/>
          <ac:graphicFrameMkLst>
            <pc:docMk/>
            <pc:sldMk cId="0" sldId="259"/>
            <ac:graphicFrameMk id="12" creationId="{00000000-0000-0000-0000-000000000000}"/>
          </ac:graphicFrameMkLst>
        </pc:graphicFrameChg>
      </pc:sldChg>
    </pc:docChg>
  </pc:docChgLst>
  <pc:docChgLst>
    <pc:chgData name="Robson Ramos" userId="9985b56cdcf8e631" providerId="LiveId" clId="{CF78842F-BF81-47F5-AEAF-BDCBC36E433C}"/>
    <pc:docChg chg="undo custSel modSld">
      <pc:chgData name="Robson Ramos" userId="9985b56cdcf8e631" providerId="LiveId" clId="{CF78842F-BF81-47F5-AEAF-BDCBC36E433C}" dt="2023-03-20T18:19:12.834" v="125" actId="20577"/>
      <pc:docMkLst>
        <pc:docMk/>
      </pc:docMkLst>
      <pc:sldChg chg="modSp mod">
        <pc:chgData name="Robson Ramos" userId="9985b56cdcf8e631" providerId="LiveId" clId="{CF78842F-BF81-47F5-AEAF-BDCBC36E433C}" dt="2023-03-20T18:19:12.834" v="125" actId="20577"/>
        <pc:sldMkLst>
          <pc:docMk/>
          <pc:sldMk cId="0" sldId="259"/>
        </pc:sldMkLst>
        <pc:graphicFrameChg chg="mod modGraphic">
          <ac:chgData name="Robson Ramos" userId="9985b56cdcf8e631" providerId="LiveId" clId="{CF78842F-BF81-47F5-AEAF-BDCBC36E433C}" dt="2023-03-20T18:11:35.111" v="121" actId="20577"/>
          <ac:graphicFrameMkLst>
            <pc:docMk/>
            <pc:sldMk cId="0" sldId="259"/>
            <ac:graphicFrameMk id="2" creationId="{00000000-0000-0000-0000-000000000000}"/>
          </ac:graphicFrameMkLst>
        </pc:graphicFrameChg>
        <pc:graphicFrameChg chg="mod modGraphic">
          <ac:chgData name="Robson Ramos" userId="9985b56cdcf8e631" providerId="LiveId" clId="{CF78842F-BF81-47F5-AEAF-BDCBC36E433C}" dt="2023-03-20T18:19:12.834" v="125" actId="20577"/>
          <ac:graphicFrameMkLst>
            <pc:docMk/>
            <pc:sldMk cId="0" sldId="259"/>
            <ac:graphicFrameMk id="3" creationId="{B1140A17-5167-F8E9-7F54-8F998E4E0213}"/>
          </ac:graphicFrameMkLst>
        </pc:graphicFrameChg>
        <pc:graphicFrameChg chg="mod modGraphic">
          <ac:chgData name="Robson Ramos" userId="9985b56cdcf8e631" providerId="LiveId" clId="{CF78842F-BF81-47F5-AEAF-BDCBC36E433C}" dt="2023-03-17T19:16:50.294" v="101" actId="20577"/>
          <ac:graphicFrameMkLst>
            <pc:docMk/>
            <pc:sldMk cId="0" sldId="259"/>
            <ac:graphicFrameMk id="12" creationId="{00000000-0000-0000-0000-000000000000}"/>
          </ac:graphicFrameMkLst>
        </pc:graphicFrameChg>
      </pc:sldChg>
    </pc:docChg>
  </pc:docChgLst>
  <pc:docChgLst>
    <pc:chgData name="Robson Ramos" userId="9985b56cdcf8e631" providerId="LiveId" clId="{24336E52-B8BB-4C8B-A78E-7FCAD6BAE62E}"/>
    <pc:docChg chg="modSld">
      <pc:chgData name="Robson Ramos" userId="9985b56cdcf8e631" providerId="LiveId" clId="{24336E52-B8BB-4C8B-A78E-7FCAD6BAE62E}" dt="2022-11-25T17:36:23.221" v="28" actId="20577"/>
      <pc:docMkLst>
        <pc:docMk/>
      </pc:docMkLst>
      <pc:sldChg chg="modSp mod">
        <pc:chgData name="Robson Ramos" userId="9985b56cdcf8e631" providerId="LiveId" clId="{24336E52-B8BB-4C8B-A78E-7FCAD6BAE62E}" dt="2022-11-25T17:36:23.221" v="28" actId="20577"/>
        <pc:sldMkLst>
          <pc:docMk/>
          <pc:sldMk cId="0" sldId="259"/>
        </pc:sldMkLst>
        <pc:graphicFrameChg chg="modGraphic">
          <ac:chgData name="Robson Ramos" userId="9985b56cdcf8e631" providerId="LiveId" clId="{24336E52-B8BB-4C8B-A78E-7FCAD6BAE62E}" dt="2022-11-25T17:36:23.221" v="28" actId="20577"/>
          <ac:graphicFrameMkLst>
            <pc:docMk/>
            <pc:sldMk cId="0" sldId="259"/>
            <ac:graphicFrameMk id="2" creationId="{00000000-0000-0000-0000-000000000000}"/>
          </ac:graphicFrameMkLst>
        </pc:graphicFrameChg>
      </pc:sldChg>
    </pc:docChg>
  </pc:docChgLst>
  <pc:docChgLst>
    <pc:chgData name="Robson Ramos" userId="9985b56cdcf8e631" providerId="LiveId" clId="{46866401-AA1D-44BB-BBD0-8F4F1D8AA134}"/>
    <pc:docChg chg="modSld">
      <pc:chgData name="Robson Ramos" userId="9985b56cdcf8e631" providerId="LiveId" clId="{46866401-AA1D-44BB-BBD0-8F4F1D8AA134}" dt="2023-03-16T17:49:53.372" v="0" actId="20577"/>
      <pc:docMkLst>
        <pc:docMk/>
      </pc:docMkLst>
      <pc:sldChg chg="modSp mod">
        <pc:chgData name="Robson Ramos" userId="9985b56cdcf8e631" providerId="LiveId" clId="{46866401-AA1D-44BB-BBD0-8F4F1D8AA134}" dt="2023-03-16T17:49:53.372" v="0" actId="20577"/>
        <pc:sldMkLst>
          <pc:docMk/>
          <pc:sldMk cId="0" sldId="259"/>
        </pc:sldMkLst>
        <pc:graphicFrameChg chg="modGraphic">
          <ac:chgData name="Robson Ramos" userId="9985b56cdcf8e631" providerId="LiveId" clId="{46866401-AA1D-44BB-BBD0-8F4F1D8AA134}" dt="2023-03-16T17:49:53.372" v="0" actId="20577"/>
          <ac:graphicFrameMkLst>
            <pc:docMk/>
            <pc:sldMk cId="0" sldId="259"/>
            <ac:graphicFrameMk id="2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F763EAC-4322-4F90-848B-B2021DED99A0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2B5E240-D501-41AA-8999-C3D8718274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6451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</p:spPr>
        <p:txBody>
          <a:bodyPr lIns="96661" tIns="48331" rIns="96661" bIns="48331"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1280160" y="3474720"/>
            <a:ext cx="7040880" cy="3291840"/>
          </a:xfrm>
          <a:prstGeom prst="rect">
            <a:avLst/>
          </a:prstGeom>
        </p:spPr>
        <p:txBody>
          <a:bodyPr lIns="96661" tIns="48331" rIns="96661" bIns="48331"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95483083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2508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Texto do Título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Nível de Corpo Um</a:t>
            </a:r>
          </a:p>
          <a:p>
            <a:pPr lvl="1">
              <a:defRPr sz="1800"/>
            </a:pPr>
            <a:r>
              <a:rPr sz="3200"/>
              <a:t>Nível de Corpo Dois</a:t>
            </a:r>
          </a:p>
          <a:p>
            <a:pPr lvl="2">
              <a:defRPr sz="1800"/>
            </a:pPr>
            <a:r>
              <a:rPr sz="3200"/>
              <a:t>Nível de Corpo Três</a:t>
            </a:r>
          </a:p>
          <a:p>
            <a:pPr lvl="3">
              <a:defRPr sz="1800"/>
            </a:pPr>
            <a:r>
              <a:rPr sz="3200"/>
              <a:t>Nível de Corpo Quatro</a:t>
            </a:r>
          </a:p>
          <a:p>
            <a:pPr lvl="4">
              <a:defRPr sz="1800"/>
            </a:pPr>
            <a:r>
              <a:rPr sz="3200"/>
              <a:t>Nível de Corpo Cinco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- Ce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Texto do Título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Texto do Título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Nível de Corpo Um</a:t>
            </a:r>
          </a:p>
          <a:p>
            <a:pPr lvl="1">
              <a:defRPr sz="1800"/>
            </a:pPr>
            <a:r>
              <a:rPr sz="3200"/>
              <a:t>Nível de Corpo Dois</a:t>
            </a:r>
          </a:p>
          <a:p>
            <a:pPr lvl="2">
              <a:defRPr sz="1800"/>
            </a:pPr>
            <a:r>
              <a:rPr sz="3200"/>
              <a:t>Nível de Corpo Três</a:t>
            </a:r>
          </a:p>
          <a:p>
            <a:pPr lvl="3">
              <a:defRPr sz="1800"/>
            </a:pPr>
            <a:r>
              <a:rPr sz="3200"/>
              <a:t>Nível de Corpo Quatro</a:t>
            </a:r>
          </a:p>
          <a:p>
            <a:pPr lvl="4">
              <a:defRPr sz="1800"/>
            </a:pPr>
            <a:r>
              <a:rPr sz="3200"/>
              <a:t>Nível de Corpo Cinco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- Sup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Texto do Título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Texto do Título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Nível de Corpo Um</a:t>
            </a:r>
          </a:p>
          <a:p>
            <a:pPr lvl="1">
              <a:defRPr sz="1800"/>
            </a:pPr>
            <a:r>
              <a:rPr sz="3600"/>
              <a:t>Nível de Corpo Dois</a:t>
            </a:r>
          </a:p>
          <a:p>
            <a:pPr lvl="2">
              <a:defRPr sz="1800"/>
            </a:pPr>
            <a:r>
              <a:rPr sz="3600"/>
              <a:t>Nível de Corpo Três</a:t>
            </a:r>
          </a:p>
          <a:p>
            <a:pPr lvl="3">
              <a:defRPr sz="1800"/>
            </a:pPr>
            <a:r>
              <a:rPr sz="3600"/>
              <a:t>Nível de Corpo Quatro</a:t>
            </a:r>
          </a:p>
          <a:p>
            <a:pPr lvl="4">
              <a:defRPr sz="1800"/>
            </a:pPr>
            <a:r>
              <a:rPr sz="3600"/>
              <a:t>Nível de Corpo Cinco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Marcadores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Texto do Título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Nível de Corpo Um</a:t>
            </a:r>
          </a:p>
          <a:p>
            <a:pPr lvl="1">
              <a:defRPr sz="1800"/>
            </a:pPr>
            <a:r>
              <a:rPr sz="2800"/>
              <a:t>Nível de Corpo Dois</a:t>
            </a:r>
          </a:p>
          <a:p>
            <a:pPr lvl="2">
              <a:defRPr sz="1800"/>
            </a:pPr>
            <a:r>
              <a:rPr sz="2800"/>
              <a:t>Nível de Corpo Três</a:t>
            </a:r>
          </a:p>
          <a:p>
            <a:pPr lvl="3">
              <a:defRPr sz="1800"/>
            </a:pPr>
            <a:r>
              <a:rPr sz="2800"/>
              <a:t>Nível de Corpo Quatro</a:t>
            </a:r>
          </a:p>
          <a:p>
            <a:pPr lvl="4">
              <a:defRPr sz="1800"/>
            </a:pPr>
            <a:r>
              <a:rPr sz="2800"/>
              <a:t>Nível de Corpo Cinco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Nível de Corpo Um</a:t>
            </a:r>
          </a:p>
          <a:p>
            <a:pPr lvl="1">
              <a:defRPr sz="1800"/>
            </a:pPr>
            <a:r>
              <a:rPr sz="3600"/>
              <a:t>Nível de Corpo Dois</a:t>
            </a:r>
          </a:p>
          <a:p>
            <a:pPr lvl="2">
              <a:defRPr sz="1800"/>
            </a:pPr>
            <a:r>
              <a:rPr sz="3600"/>
              <a:t>Nível de Corpo Três</a:t>
            </a:r>
          </a:p>
          <a:p>
            <a:pPr lvl="3">
              <a:defRPr sz="1800"/>
            </a:pPr>
            <a:r>
              <a:rPr sz="3600"/>
              <a:t>Nível de Corpo Quatro</a:t>
            </a:r>
          </a:p>
          <a:p>
            <a:pPr lvl="4">
              <a:defRPr sz="1800"/>
            </a:pPr>
            <a:r>
              <a:rPr sz="3600"/>
              <a:t>Nível de Corpo Cinco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Aci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Texto do Título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Nível de Corpo Um</a:t>
            </a:r>
          </a:p>
          <a:p>
            <a:pPr lvl="1">
              <a:defRPr sz="1800"/>
            </a:pPr>
            <a:r>
              <a:rPr sz="3600"/>
              <a:t>Nível de Corpo Dois</a:t>
            </a:r>
          </a:p>
          <a:p>
            <a:pPr lvl="2">
              <a:defRPr sz="1800"/>
            </a:pPr>
            <a:r>
              <a:rPr sz="3600"/>
              <a:t>Nível de Corpo Três</a:t>
            </a:r>
          </a:p>
          <a:p>
            <a:pPr lvl="3">
              <a:defRPr sz="1800"/>
            </a:pPr>
            <a:r>
              <a:rPr sz="3600"/>
              <a:t>Nível de Corpo Quatro</a:t>
            </a:r>
          </a:p>
          <a:p>
            <a:pPr lvl="4">
              <a:defRPr sz="1800"/>
            </a:pPr>
            <a:r>
              <a:rPr sz="3600"/>
              <a:t>Nível de Corpo Cinco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scritaecriacao@unifor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mailto:robsonramos@unifor.br" TargetMode="External"/><Relationship Id="rId4" Type="http://schemas.openxmlformats.org/officeDocument/2006/relationships/hyperlink" Target="mailto:socorroacioli@unifor.b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ustomShape 5"/>
          <p:cNvSpPr/>
          <p:nvPr/>
        </p:nvSpPr>
        <p:spPr>
          <a:xfrm>
            <a:off x="619620" y="8594770"/>
            <a:ext cx="3074467" cy="615442"/>
          </a:xfrm>
          <a:prstGeom prst="rect">
            <a:avLst/>
          </a:prstGeom>
          <a:solidFill>
            <a:srgbClr val="FEF9BE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pt-BR" sz="1200" b="1" i="1" u="sng" spc="-1" dirty="0">
                <a:uFill>
                  <a:solidFill>
                    <a:srgbClr val="FFFFFF"/>
                  </a:solidFill>
                </a:uFill>
                <a:latin typeface="Arial Narrow" panose="020B0606020202030204" pitchFamily="34" charset="0"/>
              </a:rPr>
              <a:t>Horários das disciplinas</a:t>
            </a:r>
            <a:r>
              <a:rPr lang="pt-BR" sz="1200" b="1" i="1" spc="-1" dirty="0">
                <a:uFill>
                  <a:solidFill>
                    <a:srgbClr val="FFFFFF"/>
                  </a:solidFill>
                </a:uFill>
                <a:latin typeface="Arial Narrow" panose="020B0606020202030204" pitchFamily="34" charset="0"/>
              </a:rPr>
              <a:t>: </a:t>
            </a:r>
          </a:p>
          <a:p>
            <a:pPr>
              <a:lnSpc>
                <a:spcPct val="100000"/>
              </a:lnSpc>
            </a:pPr>
            <a:r>
              <a:rPr lang="pt-BR" sz="1200" i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Narrow" panose="020B0606020202030204" pitchFamily="34" charset="0"/>
              </a:rPr>
              <a:t>Segundas – 19h às 22:30h</a:t>
            </a:r>
          </a:p>
          <a:p>
            <a:pPr>
              <a:lnSpc>
                <a:spcPct val="100000"/>
              </a:lnSpc>
            </a:pPr>
            <a:r>
              <a:rPr lang="pt-BR" sz="1200" i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Narrow" panose="020B0606020202030204" pitchFamily="34" charset="0"/>
              </a:rPr>
              <a:t>Quartas – 19h às 22:30h </a:t>
            </a:r>
          </a:p>
        </p:txBody>
      </p:sp>
      <p:sp>
        <p:nvSpPr>
          <p:cNvPr id="63" name="Shape 63"/>
          <p:cNvSpPr/>
          <p:nvPr/>
        </p:nvSpPr>
        <p:spPr>
          <a:xfrm>
            <a:off x="295142" y="315174"/>
            <a:ext cx="12414516" cy="9123252"/>
          </a:xfrm>
          <a:prstGeom prst="rect">
            <a:avLst/>
          </a:prstGeom>
          <a:ln w="12700">
            <a:solidFill>
              <a:srgbClr val="2D5C95"/>
            </a:solidFill>
            <a:miter lim="400000"/>
          </a:ln>
        </p:spPr>
        <p:txBody>
          <a:bodyPr lIns="38100" tIns="38100" rIns="38100" bIns="38100" anchor="ctr"/>
          <a:lstStyle/>
          <a:p>
            <a:pPr lvl="0"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5107395" y="944536"/>
            <a:ext cx="7175241" cy="1061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8100" tIns="38100" rIns="38100" bIns="38100">
            <a:spAutoFit/>
          </a:bodyPr>
          <a:lstStyle/>
          <a:p>
            <a:pPr algn="l"/>
            <a:r>
              <a:rPr lang="pt-BR" sz="1600" dirty="0">
                <a:solidFill>
                  <a:schemeClr val="accent1">
                    <a:lumMod val="50000"/>
                  </a:schemeClr>
                </a:solidFill>
                <a:latin typeface="Avenir Next"/>
                <a:ea typeface="Avenir Next"/>
                <a:cs typeface="Avenir Next"/>
              </a:rPr>
              <a:t>Especialização em Escrita e Criação </a:t>
            </a:r>
          </a:p>
          <a:p>
            <a:pPr algn="l"/>
            <a:r>
              <a:rPr lang="pt-BR" sz="1600" dirty="0">
                <a:solidFill>
                  <a:schemeClr val="accent1">
                    <a:lumMod val="50000"/>
                  </a:schemeClr>
                </a:solidFill>
                <a:latin typeface="Avenir Next"/>
                <a:ea typeface="Avenir Next"/>
                <a:cs typeface="Avenir Next"/>
              </a:rPr>
              <a:t>CODIGO: 1987 | TURMA</a:t>
            </a:r>
            <a:r>
              <a:rPr lang="pt-BR" sz="1600">
                <a:solidFill>
                  <a:schemeClr val="accent1">
                    <a:lumMod val="50000"/>
                  </a:schemeClr>
                </a:solidFill>
                <a:latin typeface="Avenir Next"/>
                <a:ea typeface="Avenir Next"/>
                <a:cs typeface="Avenir Next"/>
              </a:rPr>
              <a:t>: 6 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  <a:latin typeface="Avenir Next"/>
                <a:ea typeface="Avenir Next"/>
                <a:cs typeface="Avenir Next"/>
              </a:rPr>
              <a:t>| </a:t>
            </a:r>
            <a:r>
              <a:rPr lang="pt-BR" sz="1600">
                <a:solidFill>
                  <a:schemeClr val="accent1">
                    <a:lumMod val="50000"/>
                  </a:schemeClr>
                </a:solidFill>
                <a:latin typeface="Avenir Next"/>
                <a:ea typeface="Avenir Next"/>
                <a:cs typeface="Avenir Next"/>
              </a:rPr>
              <a:t>GRUPO: 29 </a:t>
            </a:r>
            <a:endParaRPr lang="pt-BR" sz="1600" dirty="0">
              <a:solidFill>
                <a:schemeClr val="accent1">
                  <a:lumMod val="50000"/>
                </a:schemeClr>
              </a:solidFill>
              <a:latin typeface="Avenir Next"/>
              <a:ea typeface="Avenir Next"/>
              <a:cs typeface="Avenir Next"/>
            </a:endParaRPr>
          </a:p>
          <a:p>
            <a:pPr algn="l"/>
            <a:r>
              <a:rPr lang="pt-BR" sz="1600" dirty="0">
                <a:solidFill>
                  <a:schemeClr val="accent1">
                    <a:lumMod val="50000"/>
                  </a:schemeClr>
                </a:solidFill>
                <a:latin typeface="Avenir Next"/>
                <a:ea typeface="Avenir Next"/>
                <a:cs typeface="Avenir Next"/>
              </a:rPr>
              <a:t>Coordenação: Socorro Acioli e Robson Ramos</a:t>
            </a:r>
          </a:p>
          <a:p>
            <a:pPr algn="l"/>
            <a:r>
              <a:rPr lang="pt-BR" sz="1600" dirty="0">
                <a:solidFill>
                  <a:schemeClr val="accent1">
                    <a:lumMod val="50000"/>
                  </a:schemeClr>
                </a:solidFill>
                <a:latin typeface="Avenir Next"/>
                <a:ea typeface="Avenir Next"/>
                <a:cs typeface="Avenir Next"/>
              </a:rPr>
              <a:t>E-mail: 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  <a:latin typeface="Avenir Next"/>
                <a:ea typeface="Avenir Next"/>
                <a:cs typeface="Avenir Next"/>
                <a:hlinkClick r:id="rId3"/>
              </a:rPr>
              <a:t>escritaecriacao@unifor.br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  <a:latin typeface="Avenir Next"/>
                <a:ea typeface="Avenir Next"/>
                <a:cs typeface="Avenir Next"/>
              </a:rPr>
              <a:t>; 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  <a:latin typeface="Avenir Next"/>
                <a:ea typeface="Avenir Next"/>
                <a:cs typeface="Avenir Next"/>
                <a:hlinkClick r:id="rId4"/>
              </a:rPr>
              <a:t>socorroacioli@unifor.br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  <a:latin typeface="Avenir Next"/>
                <a:ea typeface="Avenir Next"/>
                <a:cs typeface="Avenir Next"/>
              </a:rPr>
              <a:t>; 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  <a:latin typeface="Avenir Next"/>
                <a:ea typeface="Avenir Next"/>
                <a:cs typeface="Avenir Next"/>
                <a:hlinkClick r:id="rId5"/>
              </a:rPr>
              <a:t>robsonramos@unifor.br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  <a:latin typeface="Avenir Next"/>
                <a:ea typeface="Avenir Next"/>
                <a:cs typeface="Avenir Next"/>
              </a:rPr>
              <a:t> </a:t>
            </a:r>
            <a:endParaRPr lang="pt-BR" sz="1600" dirty="0">
              <a:solidFill>
                <a:schemeClr val="accent1">
                  <a:lumMod val="50000"/>
                </a:schemeClr>
              </a:solidFill>
              <a:latin typeface="Avenir Next"/>
              <a:ea typeface="Avenir Next"/>
              <a:cs typeface="Avenir Next"/>
              <a:sym typeface="Avenir Next"/>
            </a:endParaRPr>
          </a:p>
        </p:txBody>
      </p:sp>
      <p:sp>
        <p:nvSpPr>
          <p:cNvPr id="11" name="CustomShape 2"/>
          <p:cNvSpPr/>
          <p:nvPr/>
        </p:nvSpPr>
        <p:spPr>
          <a:xfrm>
            <a:off x="3066120" y="9140034"/>
            <a:ext cx="7262280" cy="3153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50760" tIns="50760" rIns="50760" bIns="50760" anchor="ctr"/>
          <a:lstStyle/>
          <a:p>
            <a:pPr algn="ctr">
              <a:lnSpc>
                <a:spcPct val="100000"/>
              </a:lnSpc>
            </a:pPr>
            <a:r>
              <a:rPr lang="pt-BR" sz="1400" b="1" strike="noStrike" spc="-1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endParaRPr dirty="0"/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35E14998-208E-477F-832A-B4C4D5A68BE8}"/>
              </a:ext>
            </a:extLst>
          </p:cNvPr>
          <p:cNvSpPr txBox="1"/>
          <p:nvPr/>
        </p:nvSpPr>
        <p:spPr>
          <a:xfrm>
            <a:off x="10379470" y="9064297"/>
            <a:ext cx="2027586" cy="276999"/>
          </a:xfrm>
          <a:prstGeom prst="rect">
            <a:avLst/>
          </a:prstGeom>
          <a:solidFill>
            <a:srgbClr val="FEF9BE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spcBef>
                <a:spcPts val="30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pt-BR" sz="1200" b="1" i="1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Arial Narrow" panose="020B0606020202030204" pitchFamily="34" charset="0"/>
              </a:rPr>
              <a:t>Atualizado em : 15.1.2023</a:t>
            </a:r>
          </a:p>
        </p:txBody>
      </p:sp>
      <p:pic>
        <p:nvPicPr>
          <p:cNvPr id="25" name="Imagem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50" y="962682"/>
            <a:ext cx="2752262" cy="817774"/>
          </a:xfrm>
          <a:prstGeom prst="rect">
            <a:avLst/>
          </a:prstGeom>
        </p:spPr>
      </p:pic>
      <p:sp>
        <p:nvSpPr>
          <p:cNvPr id="17" name="CustomShape 6">
            <a:extLst>
              <a:ext uri="{FF2B5EF4-FFF2-40B4-BE49-F238E27FC236}">
                <a16:creationId xmlns:a16="http://schemas.microsoft.com/office/drawing/2014/main" id="{C855A430-473E-4765-A0C4-8FBE86DBB381}"/>
              </a:ext>
            </a:extLst>
          </p:cNvPr>
          <p:cNvSpPr/>
          <p:nvPr/>
        </p:nvSpPr>
        <p:spPr>
          <a:xfrm>
            <a:off x="603088" y="9258639"/>
            <a:ext cx="9139672" cy="370689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50760" bIns="50760" anchor="ctr"/>
          <a:lstStyle/>
          <a:p>
            <a:pPr lvl="0" algn="just">
              <a:defRPr sz="1800" b="0" i="0"/>
            </a:pPr>
            <a:r>
              <a:rPr lang="pt-BR" sz="1200" b="1" dirty="0">
                <a:latin typeface="Arial Narrow" panose="020B0606020202030204" pitchFamily="34" charset="0"/>
                <a:cs typeface="Arial" panose="020B0604020202020204" pitchFamily="34" charset="0"/>
              </a:rPr>
              <a:t>Este calendário está sujeito a alterações. Caso ocorram mudanças, a turma será informada da nova versão através da coordenação do curso.</a:t>
            </a:r>
          </a:p>
          <a:p>
            <a:pPr lvl="0" algn="just">
              <a:defRPr sz="1800" b="0" i="0"/>
            </a:pPr>
            <a:endParaRPr lang="pt-BR" sz="12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470169"/>
              </p:ext>
            </p:extLst>
          </p:nvPr>
        </p:nvGraphicFramePr>
        <p:xfrm>
          <a:off x="692176" y="2021443"/>
          <a:ext cx="10513168" cy="20578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36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3967">
                  <a:extLst>
                    <a:ext uri="{9D8B030D-6E8A-4147-A177-3AD203B41FA5}">
                      <a16:colId xmlns:a16="http://schemas.microsoft.com/office/drawing/2014/main" val="1062700889"/>
                    </a:ext>
                  </a:extLst>
                </a:gridCol>
                <a:gridCol w="10555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8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39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02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474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47491">
                  <a:extLst>
                    <a:ext uri="{9D8B030D-6E8A-4147-A177-3AD203B41FA5}">
                      <a16:colId xmlns:a16="http://schemas.microsoft.com/office/drawing/2014/main" val="4036356649"/>
                    </a:ext>
                  </a:extLst>
                </a:gridCol>
              </a:tblGrid>
              <a:tr h="248700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2023.1 e 2023.2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67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19/4/2023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 17, 22, 24 e 29</a:t>
                      </a:r>
                      <a:r>
                        <a:rPr lang="pt-BR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/5/22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 14, 19, 21 e 26/6/2022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3, 5, 10, 12 e 17/7/2023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defTabSz="584200" fontAlgn="ctr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 9, 14, 16 e 21</a:t>
                      </a:r>
                      <a:r>
                        <a:rPr lang="pt-BR" sz="12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/8/2023</a:t>
                      </a:r>
                      <a:endParaRPr lang="pt-BR" sz="1200" b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 6, 11, 13, 18/9/2023</a:t>
                      </a:r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 18, 23, 25 e 30/10/2023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 8, 13, 20 e 22/11/2023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98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h</a:t>
                      </a:r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/aula / </a:t>
                      </a:r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Síncrono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h</a:t>
                      </a:r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/aula / </a:t>
                      </a:r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Síncrono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h</a:t>
                      </a:r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/aula / </a:t>
                      </a:r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Síncrono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h</a:t>
                      </a:r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/aula / </a:t>
                      </a:r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Síncrono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lang="pt-BR" sz="12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</a:t>
                      </a:r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/aula / </a:t>
                      </a:r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Síncrono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h</a:t>
                      </a:r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/aula /</a:t>
                      </a:r>
                    </a:p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Síncrono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h</a:t>
                      </a:r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/aula / </a:t>
                      </a:r>
                    </a:p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Síncrono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h</a:t>
                      </a:r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/aula / </a:t>
                      </a:r>
                    </a:p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Síncrono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3461"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Aula Zero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Introdução à Narratologia</a:t>
                      </a:r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Ler e escrever poesia</a:t>
                      </a:r>
                      <a:endParaRPr lang="pt-BR" sz="1200" b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Preparação do escritor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Ler e escrever crônicas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Literatura e Psicanálise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Ler e escrever conto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Literatura e grandes temas do Século XXI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207250"/>
              </p:ext>
            </p:extLst>
          </p:nvPr>
        </p:nvGraphicFramePr>
        <p:xfrm>
          <a:off x="722164" y="325754"/>
          <a:ext cx="12106569" cy="62185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106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18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Pós-Graduação </a:t>
                      </a:r>
                      <a:r>
                        <a:rPr lang="pt-BR" sz="2600" b="1" i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Lato Sensu </a:t>
                      </a:r>
                      <a:endParaRPr lang="pt-BR" sz="2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961486"/>
              </p:ext>
            </p:extLst>
          </p:nvPr>
        </p:nvGraphicFramePr>
        <p:xfrm>
          <a:off x="692474" y="4267873"/>
          <a:ext cx="10513170" cy="180991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77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71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7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22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568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72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94111">
                <a:tc gridSpan="6">
                  <a:txBody>
                    <a:bodyPr/>
                    <a:lstStyle/>
                    <a:p>
                      <a:pPr marL="0" marR="0" lvl="0" indent="0" algn="ctr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2024.1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249"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 17, 22, 24 e 29/1/2024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 21, 26, 28/2/2024 e 4/3/2024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 13, 18, 20 e 25/3/2024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 17, 22, 24 e 29/4/2024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 15, 20, 22 e 27</a:t>
                      </a:r>
                      <a:r>
                        <a:rPr lang="pt-BR" sz="12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/5/2024</a:t>
                      </a:r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 12, 17, 19 e 24/6/2024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h</a:t>
                      </a:r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/aula / </a:t>
                      </a:r>
                    </a:p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Síncrono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h</a:t>
                      </a:r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/aula / </a:t>
                      </a:r>
                    </a:p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Síncrono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BR" sz="12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h</a:t>
                      </a:r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/aula / </a:t>
                      </a:r>
                    </a:p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Síncrono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h</a:t>
                      </a:r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/aula / </a:t>
                      </a:r>
                    </a:p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Síncrono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h</a:t>
                      </a:r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/aula / </a:t>
                      </a:r>
                    </a:p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Síncrono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BR" sz="12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h</a:t>
                      </a:r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/aula / </a:t>
                      </a:r>
                    </a:p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Síncrono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4541"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Prática de escrita 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Crítica literária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Ler e escrever romances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Ler e escrever literatura para crianças e jovens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Ler e escrever não ficção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 tratar as palavras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B1140A17-5167-F8E9-7F54-8F998E4E02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157381"/>
              </p:ext>
            </p:extLst>
          </p:nvPr>
        </p:nvGraphicFramePr>
        <p:xfrm>
          <a:off x="2636392" y="6266394"/>
          <a:ext cx="6624735" cy="194562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7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2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2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334">
                  <a:extLst>
                    <a:ext uri="{9D8B030D-6E8A-4147-A177-3AD203B41FA5}">
                      <a16:colId xmlns:a16="http://schemas.microsoft.com/office/drawing/2014/main" val="2453040206"/>
                    </a:ext>
                  </a:extLst>
                </a:gridCol>
              </a:tblGrid>
              <a:tr h="35567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2024.2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943"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 10, 15, 17 e 22/7/2024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 14, 19, 21 e 26/8/2024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 11, 16, 18 e 23/9/2024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14, 16, 21, 23 </a:t>
                      </a: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28/10/2024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795"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h</a:t>
                      </a:r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/aula / </a:t>
                      </a:r>
                    </a:p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Síncrono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h</a:t>
                      </a:r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/aula / </a:t>
                      </a:r>
                    </a:p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Síncrono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h</a:t>
                      </a:r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/aula / </a:t>
                      </a:r>
                    </a:p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Síncrono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h</a:t>
                      </a:r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/aula </a:t>
                      </a:r>
                      <a:r>
                        <a:rPr lang="pt-BR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</a:t>
                      </a:r>
                    </a:p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Síncrono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9377"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Edição e Mercado editorial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Práticas de escrita II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Escrita e Música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Práticas de escrita III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 advAuto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7164</TotalTime>
  <Words>432</Words>
  <Application>Microsoft Office PowerPoint</Application>
  <PresentationFormat>Personalizar</PresentationFormat>
  <Paragraphs>81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Avenir Next</vt:lpstr>
      <vt:lpstr>Calibri</vt:lpstr>
      <vt:lpstr>Helvetica Light</vt:lpstr>
      <vt:lpstr>Helvetica Neue</vt:lpstr>
      <vt:lpstr>White</vt:lpstr>
      <vt:lpstr>Apresentação do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Leonarda</dc:creator>
  <cp:lastModifiedBy>Robson Ramos</cp:lastModifiedBy>
  <cp:revision>229</cp:revision>
  <cp:lastPrinted>2017-12-20T20:02:51Z</cp:lastPrinted>
  <dcterms:modified xsi:type="dcterms:W3CDTF">2023-03-20T18:19:15Z</dcterms:modified>
</cp:coreProperties>
</file>